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EBC4E-CF6C-4822-B153-DF12B999D12F}" type="datetimeFigureOut">
              <a:rPr lang="en-US" smtClean="0"/>
              <a:t>2/26/2014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BE9E2-51DF-4542-AF05-500C325980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085260" y="779108"/>
            <a:ext cx="4365607" cy="1273950"/>
            <a:chOff x="2085260" y="779108"/>
            <a:chExt cx="4365607" cy="1273950"/>
          </a:xfrm>
        </p:grpSpPr>
        <p:sp>
          <p:nvSpPr>
            <p:cNvPr id="2" name="Freeform 1"/>
            <p:cNvSpPr/>
            <p:nvPr/>
          </p:nvSpPr>
          <p:spPr>
            <a:xfrm>
              <a:off x="2085260" y="779108"/>
              <a:ext cx="523387" cy="1027236"/>
            </a:xfrm>
            <a:custGeom>
              <a:avLst/>
              <a:gdLst/>
              <a:ahLst/>
              <a:cxnLst/>
              <a:rect l="0" t="0" r="0" b="0"/>
              <a:pathLst>
                <a:path w="523387" h="1027236">
                  <a:moveTo>
                    <a:pt x="420522" y="0"/>
                  </a:moveTo>
                  <a:lnTo>
                    <a:pt x="403754" y="11179"/>
                  </a:lnTo>
                  <a:lnTo>
                    <a:pt x="360929" y="67628"/>
                  </a:lnTo>
                  <a:lnTo>
                    <a:pt x="311732" y="127579"/>
                  </a:lnTo>
                  <a:lnTo>
                    <a:pt x="262378" y="189622"/>
                  </a:lnTo>
                  <a:lnTo>
                    <a:pt x="218834" y="247759"/>
                  </a:lnTo>
                  <a:lnTo>
                    <a:pt x="167621" y="307798"/>
                  </a:lnTo>
                  <a:lnTo>
                    <a:pt x="131270" y="361967"/>
                  </a:lnTo>
                  <a:lnTo>
                    <a:pt x="101560" y="424963"/>
                  </a:lnTo>
                  <a:lnTo>
                    <a:pt x="73161" y="483680"/>
                  </a:lnTo>
                  <a:lnTo>
                    <a:pt x="50610" y="545928"/>
                  </a:lnTo>
                  <a:lnTo>
                    <a:pt x="38607" y="597195"/>
                  </a:lnTo>
                  <a:lnTo>
                    <a:pt x="24071" y="659684"/>
                  </a:lnTo>
                  <a:lnTo>
                    <a:pt x="13456" y="708759"/>
                  </a:lnTo>
                  <a:lnTo>
                    <a:pt x="2509" y="767856"/>
                  </a:lnTo>
                  <a:lnTo>
                    <a:pt x="0" y="824590"/>
                  </a:lnTo>
                  <a:lnTo>
                    <a:pt x="10916" y="883451"/>
                  </a:lnTo>
                  <a:lnTo>
                    <a:pt x="28760" y="935743"/>
                  </a:lnTo>
                  <a:lnTo>
                    <a:pt x="65266" y="986187"/>
                  </a:lnTo>
                  <a:lnTo>
                    <a:pt x="100532" y="1014641"/>
                  </a:lnTo>
                  <a:lnTo>
                    <a:pt x="127006" y="1024170"/>
                  </a:lnTo>
                  <a:lnTo>
                    <a:pt x="153200" y="1027235"/>
                  </a:lnTo>
                  <a:lnTo>
                    <a:pt x="207970" y="1016552"/>
                  </a:lnTo>
                  <a:lnTo>
                    <a:pt x="262007" y="998811"/>
                  </a:lnTo>
                  <a:lnTo>
                    <a:pt x="321490" y="971856"/>
                  </a:lnTo>
                  <a:lnTo>
                    <a:pt x="365865" y="942831"/>
                  </a:lnTo>
                  <a:lnTo>
                    <a:pt x="425412" y="881922"/>
                  </a:lnTo>
                  <a:lnTo>
                    <a:pt x="464667" y="829086"/>
                  </a:lnTo>
                  <a:lnTo>
                    <a:pt x="498912" y="772907"/>
                  </a:lnTo>
                  <a:lnTo>
                    <a:pt x="517635" y="727321"/>
                  </a:lnTo>
                  <a:lnTo>
                    <a:pt x="523386" y="678367"/>
                  </a:lnTo>
                  <a:lnTo>
                    <a:pt x="519500" y="636176"/>
                  </a:lnTo>
                  <a:lnTo>
                    <a:pt x="499302" y="584412"/>
                  </a:lnTo>
                  <a:lnTo>
                    <a:pt x="477269" y="555955"/>
                  </a:lnTo>
                  <a:lnTo>
                    <a:pt x="432208" y="521730"/>
                  </a:lnTo>
                  <a:lnTo>
                    <a:pt x="408168" y="512640"/>
                  </a:lnTo>
                  <a:lnTo>
                    <a:pt x="364089" y="508693"/>
                  </a:lnTo>
                  <a:lnTo>
                    <a:pt x="305596" y="520306"/>
                  </a:lnTo>
                  <a:lnTo>
                    <a:pt x="252183" y="548525"/>
                  </a:lnTo>
                  <a:lnTo>
                    <a:pt x="188905" y="592807"/>
                  </a:lnTo>
                  <a:lnTo>
                    <a:pt x="128845" y="644716"/>
                  </a:lnTo>
                  <a:lnTo>
                    <a:pt x="83884" y="705627"/>
                  </a:lnTo>
                  <a:lnTo>
                    <a:pt x="41520" y="763386"/>
                  </a:lnTo>
                  <a:lnTo>
                    <a:pt x="20439" y="800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90051" y="168455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07695" y="909215"/>
              <a:ext cx="436943" cy="849045"/>
            </a:xfrm>
            <a:custGeom>
              <a:avLst/>
              <a:gdLst/>
              <a:ahLst/>
              <a:cxnLst/>
              <a:rect l="0" t="0" r="0" b="0"/>
              <a:pathLst>
                <a:path w="436943" h="849045">
                  <a:moveTo>
                    <a:pt x="382481" y="333147"/>
                  </a:moveTo>
                  <a:lnTo>
                    <a:pt x="399248" y="321969"/>
                  </a:lnTo>
                  <a:lnTo>
                    <a:pt x="410600" y="307122"/>
                  </a:lnTo>
                  <a:lnTo>
                    <a:pt x="423568" y="272794"/>
                  </a:lnTo>
                  <a:lnTo>
                    <a:pt x="428818" y="243152"/>
                  </a:lnTo>
                  <a:lnTo>
                    <a:pt x="422656" y="189115"/>
                  </a:lnTo>
                  <a:lnTo>
                    <a:pt x="405622" y="131210"/>
                  </a:lnTo>
                  <a:lnTo>
                    <a:pt x="381506" y="77532"/>
                  </a:lnTo>
                  <a:lnTo>
                    <a:pt x="354212" y="43360"/>
                  </a:lnTo>
                  <a:lnTo>
                    <a:pt x="297620" y="8942"/>
                  </a:lnTo>
                  <a:lnTo>
                    <a:pt x="249712" y="0"/>
                  </a:lnTo>
                  <a:lnTo>
                    <a:pt x="191064" y="2940"/>
                  </a:lnTo>
                  <a:lnTo>
                    <a:pt x="146000" y="16809"/>
                  </a:lnTo>
                  <a:lnTo>
                    <a:pt x="107738" y="42457"/>
                  </a:lnTo>
                  <a:lnTo>
                    <a:pt x="49176" y="103623"/>
                  </a:lnTo>
                  <a:lnTo>
                    <a:pt x="21627" y="164876"/>
                  </a:lnTo>
                  <a:lnTo>
                    <a:pt x="0" y="227878"/>
                  </a:lnTo>
                  <a:lnTo>
                    <a:pt x="611" y="276220"/>
                  </a:lnTo>
                  <a:lnTo>
                    <a:pt x="13791" y="329408"/>
                  </a:lnTo>
                  <a:lnTo>
                    <a:pt x="31969" y="381802"/>
                  </a:lnTo>
                  <a:lnTo>
                    <a:pt x="52588" y="409305"/>
                  </a:lnTo>
                  <a:lnTo>
                    <a:pt x="87293" y="436821"/>
                  </a:lnTo>
                  <a:lnTo>
                    <a:pt x="128381" y="452253"/>
                  </a:lnTo>
                  <a:lnTo>
                    <a:pt x="160363" y="456273"/>
                  </a:lnTo>
                  <a:lnTo>
                    <a:pt x="218979" y="443213"/>
                  </a:lnTo>
                  <a:lnTo>
                    <a:pt x="282051" y="418972"/>
                  </a:lnTo>
                  <a:lnTo>
                    <a:pt x="328167" y="385538"/>
                  </a:lnTo>
                  <a:lnTo>
                    <a:pt x="385925" y="328458"/>
                  </a:lnTo>
                  <a:lnTo>
                    <a:pt x="410934" y="290107"/>
                  </a:lnTo>
                  <a:lnTo>
                    <a:pt x="426786" y="262293"/>
                  </a:lnTo>
                  <a:lnTo>
                    <a:pt x="433075" y="254325"/>
                  </a:lnTo>
                  <a:lnTo>
                    <a:pt x="436097" y="253693"/>
                  </a:lnTo>
                  <a:lnTo>
                    <a:pt x="436942" y="257951"/>
                  </a:lnTo>
                  <a:lnTo>
                    <a:pt x="426957" y="319562"/>
                  </a:lnTo>
                  <a:lnTo>
                    <a:pt x="418406" y="368246"/>
                  </a:lnTo>
                  <a:lnTo>
                    <a:pt x="414182" y="415167"/>
                  </a:lnTo>
                  <a:lnTo>
                    <a:pt x="407212" y="473653"/>
                  </a:lnTo>
                  <a:lnTo>
                    <a:pt x="405171" y="518817"/>
                  </a:lnTo>
                  <a:lnTo>
                    <a:pt x="398432" y="567925"/>
                  </a:lnTo>
                  <a:lnTo>
                    <a:pt x="394616" y="621470"/>
                  </a:lnTo>
                  <a:lnTo>
                    <a:pt x="387896" y="670610"/>
                  </a:lnTo>
                  <a:lnTo>
                    <a:pt x="384085" y="720395"/>
                  </a:lnTo>
                  <a:lnTo>
                    <a:pt x="382798" y="782384"/>
                  </a:lnTo>
                  <a:lnTo>
                    <a:pt x="382544" y="834143"/>
                  </a:lnTo>
                  <a:lnTo>
                    <a:pt x="382481" y="849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85057" y="1421347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9310" y="14654"/>
                  </a:lnTo>
                  <a:lnTo>
                    <a:pt x="46306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91939" y="1031792"/>
              <a:ext cx="627250" cy="828998"/>
            </a:xfrm>
            <a:custGeom>
              <a:avLst/>
              <a:gdLst/>
              <a:ahLst/>
              <a:cxnLst/>
              <a:rect l="0" t="0" r="0" b="0"/>
              <a:pathLst>
                <a:path w="627250" h="828998">
                  <a:moveTo>
                    <a:pt x="61657" y="10529"/>
                  </a:moveTo>
                  <a:lnTo>
                    <a:pt x="50204" y="67793"/>
                  </a:lnTo>
                  <a:lnTo>
                    <a:pt x="36907" y="128685"/>
                  </a:lnTo>
                  <a:lnTo>
                    <a:pt x="30252" y="186943"/>
                  </a:lnTo>
                  <a:lnTo>
                    <a:pt x="22066" y="235285"/>
                  </a:lnTo>
                  <a:lnTo>
                    <a:pt x="11939" y="297254"/>
                  </a:lnTo>
                  <a:lnTo>
                    <a:pt x="9592" y="359884"/>
                  </a:lnTo>
                  <a:lnTo>
                    <a:pt x="3596" y="408709"/>
                  </a:lnTo>
                  <a:lnTo>
                    <a:pt x="0" y="460221"/>
                  </a:lnTo>
                  <a:lnTo>
                    <a:pt x="6021" y="522793"/>
                  </a:lnTo>
                  <a:lnTo>
                    <a:pt x="9297" y="571882"/>
                  </a:lnTo>
                  <a:lnTo>
                    <a:pt x="23411" y="630984"/>
                  </a:lnTo>
                  <a:lnTo>
                    <a:pt x="42793" y="687719"/>
                  </a:lnTo>
                  <a:lnTo>
                    <a:pt x="81269" y="746580"/>
                  </a:lnTo>
                  <a:lnTo>
                    <a:pt x="106462" y="775710"/>
                  </a:lnTo>
                  <a:lnTo>
                    <a:pt x="156768" y="812587"/>
                  </a:lnTo>
                  <a:lnTo>
                    <a:pt x="177628" y="822454"/>
                  </a:lnTo>
                  <a:lnTo>
                    <a:pt x="225870" y="828997"/>
                  </a:lnTo>
                  <a:lnTo>
                    <a:pt x="281007" y="822802"/>
                  </a:lnTo>
                  <a:lnTo>
                    <a:pt x="332626" y="807194"/>
                  </a:lnTo>
                  <a:lnTo>
                    <a:pt x="388845" y="773969"/>
                  </a:lnTo>
                  <a:lnTo>
                    <a:pt x="449700" y="725790"/>
                  </a:lnTo>
                  <a:lnTo>
                    <a:pt x="495321" y="665402"/>
                  </a:lnTo>
                  <a:lnTo>
                    <a:pt x="530244" y="616008"/>
                  </a:lnTo>
                  <a:lnTo>
                    <a:pt x="558503" y="552786"/>
                  </a:lnTo>
                  <a:lnTo>
                    <a:pt x="573728" y="501351"/>
                  </a:lnTo>
                  <a:lnTo>
                    <a:pt x="591367" y="449066"/>
                  </a:lnTo>
                  <a:lnTo>
                    <a:pt x="603353" y="396529"/>
                  </a:lnTo>
                  <a:lnTo>
                    <a:pt x="608594" y="345088"/>
                  </a:lnTo>
                  <a:lnTo>
                    <a:pt x="620252" y="282072"/>
                  </a:lnTo>
                  <a:lnTo>
                    <a:pt x="627249" y="230976"/>
                  </a:lnTo>
                  <a:lnTo>
                    <a:pt x="626203" y="181911"/>
                  </a:lnTo>
                  <a:lnTo>
                    <a:pt x="620958" y="123411"/>
                  </a:lnTo>
                  <a:lnTo>
                    <a:pt x="618752" y="67965"/>
                  </a:lnTo>
                  <a:lnTo>
                    <a:pt x="611384" y="25124"/>
                  </a:lnTo>
                  <a:lnTo>
                    <a:pt x="6091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46010" y="1337119"/>
              <a:ext cx="334114" cy="398253"/>
            </a:xfrm>
            <a:custGeom>
              <a:avLst/>
              <a:gdLst/>
              <a:ahLst/>
              <a:cxnLst/>
              <a:rect l="0" t="0" r="0" b="0"/>
              <a:pathLst>
                <a:path w="334114" h="398253">
                  <a:moveTo>
                    <a:pt x="207752" y="0"/>
                  </a:moveTo>
                  <a:lnTo>
                    <a:pt x="149135" y="43962"/>
                  </a:lnTo>
                  <a:lnTo>
                    <a:pt x="97752" y="86666"/>
                  </a:lnTo>
                  <a:lnTo>
                    <a:pt x="41231" y="137191"/>
                  </a:lnTo>
                  <a:lnTo>
                    <a:pt x="1408" y="183966"/>
                  </a:lnTo>
                  <a:lnTo>
                    <a:pt x="0" y="190494"/>
                  </a:lnTo>
                  <a:lnTo>
                    <a:pt x="2570" y="196016"/>
                  </a:lnTo>
                  <a:lnTo>
                    <a:pt x="7793" y="200867"/>
                  </a:lnTo>
                  <a:lnTo>
                    <a:pt x="14784" y="202932"/>
                  </a:lnTo>
                  <a:lnTo>
                    <a:pt x="42562" y="200248"/>
                  </a:lnTo>
                  <a:lnTo>
                    <a:pt x="93276" y="188860"/>
                  </a:lnTo>
                  <a:lnTo>
                    <a:pt x="148355" y="180935"/>
                  </a:lnTo>
                  <a:lnTo>
                    <a:pt x="203125" y="187775"/>
                  </a:lnTo>
                  <a:lnTo>
                    <a:pt x="239136" y="199396"/>
                  </a:lnTo>
                  <a:lnTo>
                    <a:pt x="300864" y="237868"/>
                  </a:lnTo>
                  <a:lnTo>
                    <a:pt x="328017" y="265061"/>
                  </a:lnTo>
                  <a:lnTo>
                    <a:pt x="332383" y="276143"/>
                  </a:lnTo>
                  <a:lnTo>
                    <a:pt x="334113" y="300935"/>
                  </a:lnTo>
                  <a:lnTo>
                    <a:pt x="322921" y="335611"/>
                  </a:lnTo>
                  <a:lnTo>
                    <a:pt x="293609" y="368111"/>
                  </a:lnTo>
                  <a:lnTo>
                    <a:pt x="255288" y="388790"/>
                  </a:lnTo>
                  <a:lnTo>
                    <a:pt x="192012" y="397852"/>
                  </a:lnTo>
                  <a:lnTo>
                    <a:pt x="141737" y="398252"/>
                  </a:lnTo>
                  <a:lnTo>
                    <a:pt x="85354" y="391619"/>
                  </a:lnTo>
                  <a:lnTo>
                    <a:pt x="4982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716974" y="152663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27502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22259" y="1472393"/>
              <a:ext cx="260359" cy="254281"/>
            </a:xfrm>
            <a:custGeom>
              <a:avLst/>
              <a:gdLst/>
              <a:ahLst/>
              <a:cxnLst/>
              <a:rect l="0" t="0" r="0" b="0"/>
              <a:pathLst>
                <a:path w="260359" h="254281">
                  <a:moveTo>
                    <a:pt x="0" y="64767"/>
                  </a:moveTo>
                  <a:lnTo>
                    <a:pt x="14654" y="117795"/>
                  </a:lnTo>
                  <a:lnTo>
                    <a:pt x="20962" y="175241"/>
                  </a:lnTo>
                  <a:lnTo>
                    <a:pt x="26748" y="208114"/>
                  </a:lnTo>
                  <a:lnTo>
                    <a:pt x="21710" y="150146"/>
                  </a:lnTo>
                  <a:lnTo>
                    <a:pt x="24305" y="95887"/>
                  </a:lnTo>
                  <a:lnTo>
                    <a:pt x="35736" y="45698"/>
                  </a:lnTo>
                  <a:lnTo>
                    <a:pt x="51403" y="18303"/>
                  </a:lnTo>
                  <a:lnTo>
                    <a:pt x="67299" y="5902"/>
                  </a:lnTo>
                  <a:lnTo>
                    <a:pt x="76452" y="957"/>
                  </a:lnTo>
                  <a:lnTo>
                    <a:pt x="87233" y="0"/>
                  </a:lnTo>
                  <a:lnTo>
                    <a:pt x="124763" y="9832"/>
                  </a:lnTo>
                  <a:lnTo>
                    <a:pt x="173126" y="34115"/>
                  </a:lnTo>
                  <a:lnTo>
                    <a:pt x="201425" y="60754"/>
                  </a:lnTo>
                  <a:lnTo>
                    <a:pt x="236839" y="111678"/>
                  </a:lnTo>
                  <a:lnTo>
                    <a:pt x="253579" y="152886"/>
                  </a:lnTo>
                  <a:lnTo>
                    <a:pt x="260358" y="200321"/>
                  </a:lnTo>
                  <a:lnTo>
                    <a:pt x="252684" y="254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74943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80186" y="1460199"/>
              <a:ext cx="470681" cy="592859"/>
            </a:xfrm>
            <a:custGeom>
              <a:avLst/>
              <a:gdLst/>
              <a:ahLst/>
              <a:cxnLst/>
              <a:rect l="0" t="0" r="0" b="0"/>
              <a:pathLst>
                <a:path w="470681" h="592859">
                  <a:moveTo>
                    <a:pt x="400083" y="150661"/>
                  </a:moveTo>
                  <a:lnTo>
                    <a:pt x="411262" y="139482"/>
                  </a:lnTo>
                  <a:lnTo>
                    <a:pt x="416749" y="118397"/>
                  </a:lnTo>
                  <a:lnTo>
                    <a:pt x="416720" y="79880"/>
                  </a:lnTo>
                  <a:lnTo>
                    <a:pt x="410987" y="58371"/>
                  </a:lnTo>
                  <a:lnTo>
                    <a:pt x="400640" y="41013"/>
                  </a:lnTo>
                  <a:lnTo>
                    <a:pt x="376072" y="18087"/>
                  </a:lnTo>
                  <a:lnTo>
                    <a:pt x="346565" y="2065"/>
                  </a:lnTo>
                  <a:lnTo>
                    <a:pt x="322875" y="0"/>
                  </a:lnTo>
                  <a:lnTo>
                    <a:pt x="269539" y="8207"/>
                  </a:lnTo>
                  <a:lnTo>
                    <a:pt x="233502" y="28903"/>
                  </a:lnTo>
                  <a:lnTo>
                    <a:pt x="200597" y="57263"/>
                  </a:lnTo>
                  <a:lnTo>
                    <a:pt x="179799" y="93482"/>
                  </a:lnTo>
                  <a:lnTo>
                    <a:pt x="171817" y="133849"/>
                  </a:lnTo>
                  <a:lnTo>
                    <a:pt x="175041" y="175445"/>
                  </a:lnTo>
                  <a:lnTo>
                    <a:pt x="188995" y="211817"/>
                  </a:lnTo>
                  <a:lnTo>
                    <a:pt x="213536" y="239231"/>
                  </a:lnTo>
                  <a:lnTo>
                    <a:pt x="243034" y="256583"/>
                  </a:lnTo>
                  <a:lnTo>
                    <a:pt x="266723" y="258958"/>
                  </a:lnTo>
                  <a:lnTo>
                    <a:pt x="292849" y="254945"/>
                  </a:lnTo>
                  <a:lnTo>
                    <a:pt x="332696" y="238362"/>
                  </a:lnTo>
                  <a:lnTo>
                    <a:pt x="366079" y="211741"/>
                  </a:lnTo>
                  <a:lnTo>
                    <a:pt x="390138" y="181627"/>
                  </a:lnTo>
                  <a:lnTo>
                    <a:pt x="413274" y="129522"/>
                  </a:lnTo>
                  <a:lnTo>
                    <a:pt x="417066" y="127210"/>
                  </a:lnTo>
                  <a:lnTo>
                    <a:pt x="420764" y="130347"/>
                  </a:lnTo>
                  <a:lnTo>
                    <a:pt x="424399" y="137119"/>
                  </a:lnTo>
                  <a:lnTo>
                    <a:pt x="431403" y="190013"/>
                  </a:lnTo>
                  <a:lnTo>
                    <a:pt x="439648" y="240830"/>
                  </a:lnTo>
                  <a:lnTo>
                    <a:pt x="449501" y="299820"/>
                  </a:lnTo>
                  <a:lnTo>
                    <a:pt x="459829" y="358243"/>
                  </a:lnTo>
                  <a:lnTo>
                    <a:pt x="470680" y="417442"/>
                  </a:lnTo>
                  <a:lnTo>
                    <a:pt x="467581" y="479179"/>
                  </a:lnTo>
                  <a:lnTo>
                    <a:pt x="458938" y="501780"/>
                  </a:lnTo>
                  <a:lnTo>
                    <a:pt x="446128" y="519623"/>
                  </a:lnTo>
                  <a:lnTo>
                    <a:pt x="419185" y="541653"/>
                  </a:lnTo>
                  <a:lnTo>
                    <a:pt x="368241" y="564047"/>
                  </a:lnTo>
                  <a:lnTo>
                    <a:pt x="320068" y="569503"/>
                  </a:lnTo>
                  <a:lnTo>
                    <a:pt x="272520" y="571120"/>
                  </a:lnTo>
                  <a:lnTo>
                    <a:pt x="212028" y="571599"/>
                  </a:lnTo>
                  <a:lnTo>
                    <a:pt x="165984" y="571711"/>
                  </a:lnTo>
                  <a:lnTo>
                    <a:pt x="103383" y="574894"/>
                  </a:lnTo>
                  <a:lnTo>
                    <a:pt x="52079" y="583246"/>
                  </a:lnTo>
                  <a:lnTo>
                    <a:pt x="0" y="592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548103" y="2463668"/>
            <a:ext cx="2665363" cy="989680"/>
            <a:chOff x="3548103" y="2463668"/>
            <a:chExt cx="2665363" cy="989680"/>
          </a:xfrm>
        </p:grpSpPr>
        <p:sp>
          <p:nvSpPr>
            <p:cNvPr id="14" name="Freeform 13"/>
            <p:cNvSpPr/>
            <p:nvPr/>
          </p:nvSpPr>
          <p:spPr>
            <a:xfrm>
              <a:off x="4146963" y="2463668"/>
              <a:ext cx="506634" cy="800167"/>
            </a:xfrm>
            <a:custGeom>
              <a:avLst/>
              <a:gdLst/>
              <a:ahLst/>
              <a:cxnLst/>
              <a:rect l="0" t="0" r="0" b="0"/>
              <a:pathLst>
                <a:path w="506634" h="800167">
                  <a:moveTo>
                    <a:pt x="190778" y="800166"/>
                  </a:moveTo>
                  <a:lnTo>
                    <a:pt x="179599" y="788988"/>
                  </a:lnTo>
                  <a:lnTo>
                    <a:pt x="159569" y="726265"/>
                  </a:lnTo>
                  <a:lnTo>
                    <a:pt x="145228" y="675864"/>
                  </a:lnTo>
                  <a:lnTo>
                    <a:pt x="131131" y="617641"/>
                  </a:lnTo>
                  <a:lnTo>
                    <a:pt x="113571" y="558931"/>
                  </a:lnTo>
                  <a:lnTo>
                    <a:pt x="96021" y="505489"/>
                  </a:lnTo>
                  <a:lnTo>
                    <a:pt x="76394" y="446510"/>
                  </a:lnTo>
                  <a:lnTo>
                    <a:pt x="62390" y="393302"/>
                  </a:lnTo>
                  <a:lnTo>
                    <a:pt x="46008" y="338562"/>
                  </a:lnTo>
                  <a:lnTo>
                    <a:pt x="20314" y="275576"/>
                  </a:lnTo>
                  <a:lnTo>
                    <a:pt x="175" y="239225"/>
                  </a:lnTo>
                  <a:lnTo>
                    <a:pt x="0" y="219796"/>
                  </a:lnTo>
                  <a:lnTo>
                    <a:pt x="6942" y="202582"/>
                  </a:lnTo>
                  <a:lnTo>
                    <a:pt x="12068" y="194716"/>
                  </a:lnTo>
                  <a:lnTo>
                    <a:pt x="41640" y="172467"/>
                  </a:lnTo>
                  <a:lnTo>
                    <a:pt x="87489" y="152394"/>
                  </a:lnTo>
                  <a:lnTo>
                    <a:pt x="150444" y="134044"/>
                  </a:lnTo>
                  <a:lnTo>
                    <a:pt x="201833" y="118096"/>
                  </a:lnTo>
                  <a:lnTo>
                    <a:pt x="260422" y="102226"/>
                  </a:lnTo>
                  <a:lnTo>
                    <a:pt x="322601" y="79421"/>
                  </a:lnTo>
                  <a:lnTo>
                    <a:pt x="384969" y="55506"/>
                  </a:lnTo>
                  <a:lnTo>
                    <a:pt x="417552" y="39843"/>
                  </a:lnTo>
                  <a:lnTo>
                    <a:pt x="437795" y="28236"/>
                  </a:lnTo>
                  <a:lnTo>
                    <a:pt x="485973" y="11253"/>
                  </a:lnTo>
                  <a:lnTo>
                    <a:pt x="5066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74570" y="2947979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62563" y="8333"/>
                  </a:lnTo>
                  <a:lnTo>
                    <a:pt x="105895" y="18645"/>
                  </a:lnTo>
                  <a:lnTo>
                    <a:pt x="52722" y="352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08120" y="3011150"/>
              <a:ext cx="234710" cy="211281"/>
            </a:xfrm>
            <a:custGeom>
              <a:avLst/>
              <a:gdLst/>
              <a:ahLst/>
              <a:cxnLst/>
              <a:rect l="0" t="0" r="0" b="0"/>
              <a:pathLst>
                <a:path w="234710" h="211281">
                  <a:moveTo>
                    <a:pt x="161247" y="0"/>
                  </a:moveTo>
                  <a:lnTo>
                    <a:pt x="133302" y="0"/>
                  </a:lnTo>
                  <a:lnTo>
                    <a:pt x="107103" y="9358"/>
                  </a:lnTo>
                  <a:lnTo>
                    <a:pt x="55028" y="45469"/>
                  </a:lnTo>
                  <a:lnTo>
                    <a:pt x="17697" y="86287"/>
                  </a:lnTo>
                  <a:lnTo>
                    <a:pt x="1991" y="116424"/>
                  </a:lnTo>
                  <a:lnTo>
                    <a:pt x="0" y="140261"/>
                  </a:lnTo>
                  <a:lnTo>
                    <a:pt x="1106" y="153169"/>
                  </a:lnTo>
                  <a:lnTo>
                    <a:pt x="11695" y="173750"/>
                  </a:lnTo>
                  <a:lnTo>
                    <a:pt x="47088" y="206026"/>
                  </a:lnTo>
                  <a:lnTo>
                    <a:pt x="73465" y="211280"/>
                  </a:lnTo>
                  <a:lnTo>
                    <a:pt x="126880" y="205121"/>
                  </a:lnTo>
                  <a:lnTo>
                    <a:pt x="160424" y="190368"/>
                  </a:lnTo>
                  <a:lnTo>
                    <a:pt x="178819" y="171566"/>
                  </a:lnTo>
                  <a:lnTo>
                    <a:pt x="223007" y="113883"/>
                  </a:lnTo>
                  <a:lnTo>
                    <a:pt x="234709" y="83760"/>
                  </a:lnTo>
                  <a:lnTo>
                    <a:pt x="234452" y="53994"/>
                  </a:lnTo>
                  <a:lnTo>
                    <a:pt x="226538" y="28677"/>
                  </a:lnTo>
                  <a:lnTo>
                    <a:pt x="2033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18852" y="2990093"/>
              <a:ext cx="113729" cy="205552"/>
            </a:xfrm>
            <a:custGeom>
              <a:avLst/>
              <a:gdLst/>
              <a:ahLst/>
              <a:cxnLst/>
              <a:rect l="0" t="0" r="0" b="0"/>
              <a:pathLst>
                <a:path w="113729" h="205552">
                  <a:moveTo>
                    <a:pt x="8443" y="115813"/>
                  </a:moveTo>
                  <a:lnTo>
                    <a:pt x="35954" y="179241"/>
                  </a:lnTo>
                  <a:lnTo>
                    <a:pt x="43287" y="200156"/>
                  </a:lnTo>
                  <a:lnTo>
                    <a:pt x="43371" y="204797"/>
                  </a:lnTo>
                  <a:lnTo>
                    <a:pt x="41087" y="205551"/>
                  </a:lnTo>
                  <a:lnTo>
                    <a:pt x="37225" y="203715"/>
                  </a:lnTo>
                  <a:lnTo>
                    <a:pt x="29814" y="192315"/>
                  </a:lnTo>
                  <a:lnTo>
                    <a:pt x="11994" y="139146"/>
                  </a:lnTo>
                  <a:lnTo>
                    <a:pt x="0" y="78938"/>
                  </a:lnTo>
                  <a:lnTo>
                    <a:pt x="5080" y="58090"/>
                  </a:lnTo>
                  <a:lnTo>
                    <a:pt x="16307" y="41026"/>
                  </a:lnTo>
                  <a:lnTo>
                    <a:pt x="42359" y="19435"/>
                  </a:lnTo>
                  <a:lnTo>
                    <a:pt x="72304" y="6278"/>
                  </a:lnTo>
                  <a:lnTo>
                    <a:pt x="1137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37865" y="2998982"/>
              <a:ext cx="294799" cy="222742"/>
            </a:xfrm>
            <a:custGeom>
              <a:avLst/>
              <a:gdLst/>
              <a:ahLst/>
              <a:cxnLst/>
              <a:rect l="0" t="0" r="0" b="0"/>
              <a:pathLst>
                <a:path w="294799" h="222742">
                  <a:moveTo>
                    <a:pt x="0" y="117453"/>
                  </a:moveTo>
                  <a:lnTo>
                    <a:pt x="5589" y="179546"/>
                  </a:lnTo>
                  <a:lnTo>
                    <a:pt x="15619" y="222741"/>
                  </a:lnTo>
                  <a:lnTo>
                    <a:pt x="15092" y="222740"/>
                  </a:lnTo>
                  <a:lnTo>
                    <a:pt x="13571" y="219230"/>
                  </a:lnTo>
                  <a:lnTo>
                    <a:pt x="12299" y="172739"/>
                  </a:lnTo>
                  <a:lnTo>
                    <a:pt x="22100" y="120401"/>
                  </a:lnTo>
                  <a:lnTo>
                    <a:pt x="39912" y="66369"/>
                  </a:lnTo>
                  <a:lnTo>
                    <a:pt x="51274" y="49515"/>
                  </a:lnTo>
                  <a:lnTo>
                    <a:pt x="58749" y="46425"/>
                  </a:lnTo>
                  <a:lnTo>
                    <a:pt x="67242" y="46704"/>
                  </a:lnTo>
                  <a:lnTo>
                    <a:pt x="76413" y="49230"/>
                  </a:lnTo>
                  <a:lnTo>
                    <a:pt x="92843" y="61395"/>
                  </a:lnTo>
                  <a:lnTo>
                    <a:pt x="106774" y="78500"/>
                  </a:lnTo>
                  <a:lnTo>
                    <a:pt x="129123" y="128398"/>
                  </a:lnTo>
                  <a:lnTo>
                    <a:pt x="131706" y="129429"/>
                  </a:lnTo>
                  <a:lnTo>
                    <a:pt x="145992" y="67614"/>
                  </a:lnTo>
                  <a:lnTo>
                    <a:pt x="169564" y="26370"/>
                  </a:lnTo>
                  <a:lnTo>
                    <a:pt x="184156" y="11461"/>
                  </a:lnTo>
                  <a:lnTo>
                    <a:pt x="202340" y="935"/>
                  </a:lnTo>
                  <a:lnTo>
                    <a:pt x="212102" y="0"/>
                  </a:lnTo>
                  <a:lnTo>
                    <a:pt x="232308" y="5200"/>
                  </a:lnTo>
                  <a:lnTo>
                    <a:pt x="249867" y="21549"/>
                  </a:lnTo>
                  <a:lnTo>
                    <a:pt x="274614" y="64584"/>
                  </a:lnTo>
                  <a:lnTo>
                    <a:pt x="289598" y="115285"/>
                  </a:lnTo>
                  <a:lnTo>
                    <a:pt x="293771" y="167241"/>
                  </a:lnTo>
                  <a:lnTo>
                    <a:pt x="294798" y="201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85306" y="3000621"/>
              <a:ext cx="168456" cy="220961"/>
            </a:xfrm>
            <a:custGeom>
              <a:avLst/>
              <a:gdLst/>
              <a:ahLst/>
              <a:cxnLst/>
              <a:rect l="0" t="0" r="0" b="0"/>
              <a:pathLst>
                <a:path w="168456" h="220961">
                  <a:moveTo>
                    <a:pt x="0" y="10529"/>
                  </a:moveTo>
                  <a:lnTo>
                    <a:pt x="16788" y="72809"/>
                  </a:lnTo>
                  <a:lnTo>
                    <a:pt x="20213" y="129979"/>
                  </a:lnTo>
                  <a:lnTo>
                    <a:pt x="26479" y="186072"/>
                  </a:lnTo>
                  <a:lnTo>
                    <a:pt x="41250" y="214490"/>
                  </a:lnTo>
                  <a:lnTo>
                    <a:pt x="48557" y="219033"/>
                  </a:lnTo>
                  <a:lnTo>
                    <a:pt x="66034" y="220960"/>
                  </a:lnTo>
                  <a:lnTo>
                    <a:pt x="74438" y="217497"/>
                  </a:lnTo>
                  <a:lnTo>
                    <a:pt x="97445" y="195855"/>
                  </a:lnTo>
                  <a:lnTo>
                    <a:pt x="139138" y="136503"/>
                  </a:lnTo>
                  <a:lnTo>
                    <a:pt x="160811" y="78591"/>
                  </a:lnTo>
                  <a:lnTo>
                    <a:pt x="167449" y="19607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37989" y="2800580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3252" y="37478"/>
                  </a:lnTo>
                  <a:lnTo>
                    <a:pt x="21491" y="94491"/>
                  </a:lnTo>
                  <a:lnTo>
                    <a:pt x="21186" y="156029"/>
                  </a:lnTo>
                  <a:lnTo>
                    <a:pt x="15506" y="203768"/>
                  </a:lnTo>
                  <a:lnTo>
                    <a:pt x="12004" y="262497"/>
                  </a:lnTo>
                  <a:lnTo>
                    <a:pt x="3585" y="324422"/>
                  </a:lnTo>
                  <a:lnTo>
                    <a:pt x="708" y="38431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56218" y="3019187"/>
              <a:ext cx="239741" cy="223591"/>
            </a:xfrm>
            <a:custGeom>
              <a:avLst/>
              <a:gdLst/>
              <a:ahLst/>
              <a:cxnLst/>
              <a:rect l="0" t="0" r="0" b="0"/>
              <a:pathLst>
                <a:path w="239741" h="223591">
                  <a:moveTo>
                    <a:pt x="155512" y="76191"/>
                  </a:moveTo>
                  <a:lnTo>
                    <a:pt x="152393" y="33499"/>
                  </a:lnTo>
                  <a:lnTo>
                    <a:pt x="149923" y="23163"/>
                  </a:lnTo>
                  <a:lnTo>
                    <a:pt x="144767" y="15103"/>
                  </a:lnTo>
                  <a:lnTo>
                    <a:pt x="129679" y="3027"/>
                  </a:lnTo>
                  <a:lnTo>
                    <a:pt x="108156" y="0"/>
                  </a:lnTo>
                  <a:lnTo>
                    <a:pt x="85332" y="3724"/>
                  </a:lnTo>
                  <a:lnTo>
                    <a:pt x="58159" y="20144"/>
                  </a:lnTo>
                  <a:lnTo>
                    <a:pt x="38545" y="37243"/>
                  </a:lnTo>
                  <a:lnTo>
                    <a:pt x="24368" y="59661"/>
                  </a:lnTo>
                  <a:lnTo>
                    <a:pt x="5735" y="112180"/>
                  </a:lnTo>
                  <a:lnTo>
                    <a:pt x="0" y="153665"/>
                  </a:lnTo>
                  <a:lnTo>
                    <a:pt x="4897" y="178474"/>
                  </a:lnTo>
                  <a:lnTo>
                    <a:pt x="9479" y="190003"/>
                  </a:lnTo>
                  <a:lnTo>
                    <a:pt x="23928" y="205933"/>
                  </a:lnTo>
                  <a:lnTo>
                    <a:pt x="32694" y="211819"/>
                  </a:lnTo>
                  <a:lnTo>
                    <a:pt x="54913" y="215239"/>
                  </a:lnTo>
                  <a:lnTo>
                    <a:pt x="78046" y="211689"/>
                  </a:lnTo>
                  <a:lnTo>
                    <a:pt x="96127" y="202313"/>
                  </a:lnTo>
                  <a:lnTo>
                    <a:pt x="108842" y="187227"/>
                  </a:lnTo>
                  <a:lnTo>
                    <a:pt x="136412" y="137563"/>
                  </a:lnTo>
                  <a:lnTo>
                    <a:pt x="143614" y="107373"/>
                  </a:lnTo>
                  <a:lnTo>
                    <a:pt x="146410" y="107508"/>
                  </a:lnTo>
                  <a:lnTo>
                    <a:pt x="149444" y="111107"/>
                  </a:lnTo>
                  <a:lnTo>
                    <a:pt x="169634" y="170701"/>
                  </a:lnTo>
                  <a:lnTo>
                    <a:pt x="185693" y="196871"/>
                  </a:lnTo>
                  <a:lnTo>
                    <a:pt x="201681" y="208985"/>
                  </a:lnTo>
                  <a:lnTo>
                    <a:pt x="239740" y="223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64373" y="2958507"/>
              <a:ext cx="349093" cy="294596"/>
            </a:xfrm>
            <a:custGeom>
              <a:avLst/>
              <a:gdLst/>
              <a:ahLst/>
              <a:cxnLst/>
              <a:rect l="0" t="0" r="0" b="0"/>
              <a:pathLst>
                <a:path w="349093" h="294596">
                  <a:moveTo>
                    <a:pt x="284269" y="0"/>
                  </a:moveTo>
                  <a:lnTo>
                    <a:pt x="221791" y="11453"/>
                  </a:lnTo>
                  <a:lnTo>
                    <a:pt x="165083" y="24750"/>
                  </a:lnTo>
                  <a:lnTo>
                    <a:pt x="111161" y="47046"/>
                  </a:lnTo>
                  <a:lnTo>
                    <a:pt x="91909" y="60294"/>
                  </a:lnTo>
                  <a:lnTo>
                    <a:pt x="87009" y="69442"/>
                  </a:lnTo>
                  <a:lnTo>
                    <a:pt x="84684" y="92085"/>
                  </a:lnTo>
                  <a:lnTo>
                    <a:pt x="89211" y="99995"/>
                  </a:lnTo>
                  <a:lnTo>
                    <a:pt x="96908" y="105268"/>
                  </a:lnTo>
                  <a:lnTo>
                    <a:pt x="156088" y="121661"/>
                  </a:lnTo>
                  <a:lnTo>
                    <a:pt x="214019" y="125418"/>
                  </a:lnTo>
                  <a:lnTo>
                    <a:pt x="270263" y="131749"/>
                  </a:lnTo>
                  <a:lnTo>
                    <a:pt x="304295" y="146532"/>
                  </a:lnTo>
                  <a:lnTo>
                    <a:pt x="331017" y="171319"/>
                  </a:lnTo>
                  <a:lnTo>
                    <a:pt x="348163" y="200890"/>
                  </a:lnTo>
                  <a:lnTo>
                    <a:pt x="349092" y="211136"/>
                  </a:lnTo>
                  <a:lnTo>
                    <a:pt x="343885" y="231879"/>
                  </a:lnTo>
                  <a:lnTo>
                    <a:pt x="327799" y="257698"/>
                  </a:lnTo>
                  <a:lnTo>
                    <a:pt x="305566" y="269731"/>
                  </a:lnTo>
                  <a:lnTo>
                    <a:pt x="254811" y="286987"/>
                  </a:lnTo>
                  <a:lnTo>
                    <a:pt x="204961" y="292484"/>
                  </a:lnTo>
                  <a:lnTo>
                    <a:pt x="156915" y="294112"/>
                  </a:lnTo>
                  <a:lnTo>
                    <a:pt x="101865" y="294595"/>
                  </a:lnTo>
                  <a:lnTo>
                    <a:pt x="39532" y="28635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48103" y="3316617"/>
              <a:ext cx="2579483" cy="136731"/>
            </a:xfrm>
            <a:custGeom>
              <a:avLst/>
              <a:gdLst/>
              <a:ahLst/>
              <a:cxnLst/>
              <a:rect l="0" t="0" r="0" b="0"/>
              <a:pathLst>
                <a:path w="2579483" h="136731">
                  <a:moveTo>
                    <a:pt x="2579482" y="136730"/>
                  </a:moveTo>
                  <a:lnTo>
                    <a:pt x="2529050" y="127154"/>
                  </a:lnTo>
                  <a:lnTo>
                    <a:pt x="2472902" y="111536"/>
                  </a:lnTo>
                  <a:lnTo>
                    <a:pt x="2417531" y="98979"/>
                  </a:lnTo>
                  <a:lnTo>
                    <a:pt x="2357192" y="87850"/>
                  </a:lnTo>
                  <a:lnTo>
                    <a:pt x="2315740" y="80690"/>
                  </a:lnTo>
                  <a:lnTo>
                    <a:pt x="2270801" y="73609"/>
                  </a:lnTo>
                  <a:lnTo>
                    <a:pt x="2223532" y="66562"/>
                  </a:lnTo>
                  <a:lnTo>
                    <a:pt x="2175227" y="59531"/>
                  </a:lnTo>
                  <a:lnTo>
                    <a:pt x="2126462" y="52506"/>
                  </a:lnTo>
                  <a:lnTo>
                    <a:pt x="2077493" y="45485"/>
                  </a:lnTo>
                  <a:lnTo>
                    <a:pt x="2028432" y="38465"/>
                  </a:lnTo>
                  <a:lnTo>
                    <a:pt x="1976212" y="31445"/>
                  </a:lnTo>
                  <a:lnTo>
                    <a:pt x="1921808" y="25596"/>
                  </a:lnTo>
                  <a:lnTo>
                    <a:pt x="1866433" y="22996"/>
                  </a:lnTo>
                  <a:lnTo>
                    <a:pt x="1807506" y="18721"/>
                  </a:lnTo>
                  <a:lnTo>
                    <a:pt x="1746222" y="14092"/>
                  </a:lnTo>
                  <a:lnTo>
                    <a:pt x="1683889" y="12034"/>
                  </a:lnTo>
                  <a:lnTo>
                    <a:pt x="1651357" y="10315"/>
                  </a:lnTo>
                  <a:lnTo>
                    <a:pt x="1617971" y="8000"/>
                  </a:lnTo>
                  <a:lnTo>
                    <a:pt x="1584016" y="5286"/>
                  </a:lnTo>
                  <a:lnTo>
                    <a:pt x="1550850" y="3477"/>
                  </a:lnTo>
                  <a:lnTo>
                    <a:pt x="1518211" y="2271"/>
                  </a:lnTo>
                  <a:lnTo>
                    <a:pt x="1485923" y="1467"/>
                  </a:lnTo>
                  <a:lnTo>
                    <a:pt x="1452700" y="931"/>
                  </a:lnTo>
                  <a:lnTo>
                    <a:pt x="1418852" y="574"/>
                  </a:lnTo>
                  <a:lnTo>
                    <a:pt x="1384589" y="335"/>
                  </a:lnTo>
                  <a:lnTo>
                    <a:pt x="1348879" y="177"/>
                  </a:lnTo>
                  <a:lnTo>
                    <a:pt x="1312203" y="71"/>
                  </a:lnTo>
                  <a:lnTo>
                    <a:pt x="1274885" y="0"/>
                  </a:lnTo>
                  <a:lnTo>
                    <a:pt x="1238308" y="1123"/>
                  </a:lnTo>
                  <a:lnTo>
                    <a:pt x="1202225" y="3042"/>
                  </a:lnTo>
                  <a:lnTo>
                    <a:pt x="1166471" y="5491"/>
                  </a:lnTo>
                  <a:lnTo>
                    <a:pt x="1129767" y="7123"/>
                  </a:lnTo>
                  <a:lnTo>
                    <a:pt x="1092430" y="8211"/>
                  </a:lnTo>
                  <a:lnTo>
                    <a:pt x="1054670" y="8937"/>
                  </a:lnTo>
                  <a:lnTo>
                    <a:pt x="1017798" y="10590"/>
                  </a:lnTo>
                  <a:lnTo>
                    <a:pt x="981519" y="12863"/>
                  </a:lnTo>
                  <a:lnTo>
                    <a:pt x="945635" y="15547"/>
                  </a:lnTo>
                  <a:lnTo>
                    <a:pt x="910013" y="18507"/>
                  </a:lnTo>
                  <a:lnTo>
                    <a:pt x="874568" y="21650"/>
                  </a:lnTo>
                  <a:lnTo>
                    <a:pt x="839238" y="24915"/>
                  </a:lnTo>
                  <a:lnTo>
                    <a:pt x="803987" y="28261"/>
                  </a:lnTo>
                  <a:lnTo>
                    <a:pt x="768788" y="31662"/>
                  </a:lnTo>
                  <a:lnTo>
                    <a:pt x="733624" y="35099"/>
                  </a:lnTo>
                  <a:lnTo>
                    <a:pt x="698483" y="38560"/>
                  </a:lnTo>
                  <a:lnTo>
                    <a:pt x="663357" y="42038"/>
                  </a:lnTo>
                  <a:lnTo>
                    <a:pt x="628242" y="45526"/>
                  </a:lnTo>
                  <a:lnTo>
                    <a:pt x="591963" y="49021"/>
                  </a:lnTo>
                  <a:lnTo>
                    <a:pt x="554910" y="52521"/>
                  </a:lnTo>
                  <a:lnTo>
                    <a:pt x="517339" y="56024"/>
                  </a:lnTo>
                  <a:lnTo>
                    <a:pt x="480593" y="59530"/>
                  </a:lnTo>
                  <a:lnTo>
                    <a:pt x="444398" y="63036"/>
                  </a:lnTo>
                  <a:lnTo>
                    <a:pt x="408569" y="66544"/>
                  </a:lnTo>
                  <a:lnTo>
                    <a:pt x="372985" y="71222"/>
                  </a:lnTo>
                  <a:lnTo>
                    <a:pt x="337564" y="76680"/>
                  </a:lnTo>
                  <a:lnTo>
                    <a:pt x="302252" y="82659"/>
                  </a:lnTo>
                  <a:lnTo>
                    <a:pt x="267012" y="87814"/>
                  </a:lnTo>
                  <a:lnTo>
                    <a:pt x="231820" y="92421"/>
                  </a:lnTo>
                  <a:lnTo>
                    <a:pt x="196661" y="96662"/>
                  </a:lnTo>
                  <a:lnTo>
                    <a:pt x="135758" y="104494"/>
                  </a:lnTo>
                  <a:lnTo>
                    <a:pt x="83734" y="111874"/>
                  </a:lnTo>
                  <a:lnTo>
                    <a:pt x="27410" y="121436"/>
                  </a:lnTo>
                  <a:lnTo>
                    <a:pt x="0" y="126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3212" y="273740"/>
            <a:ext cx="1389763" cy="442198"/>
            <a:chOff x="263212" y="273740"/>
            <a:chExt cx="1389763" cy="442198"/>
          </a:xfrm>
        </p:grpSpPr>
        <p:sp>
          <p:nvSpPr>
            <p:cNvPr id="2" name="Freeform 1"/>
            <p:cNvSpPr/>
            <p:nvPr/>
          </p:nvSpPr>
          <p:spPr>
            <a:xfrm>
              <a:off x="267014" y="273740"/>
              <a:ext cx="175183" cy="376714"/>
            </a:xfrm>
            <a:custGeom>
              <a:avLst/>
              <a:gdLst/>
              <a:ahLst/>
              <a:cxnLst/>
              <a:rect l="0" t="0" r="0" b="0"/>
              <a:pathLst>
                <a:path w="175183" h="376714">
                  <a:moveTo>
                    <a:pt x="27783" y="73700"/>
                  </a:moveTo>
                  <a:lnTo>
                    <a:pt x="18718" y="132317"/>
                  </a:lnTo>
                  <a:lnTo>
                    <a:pt x="18714" y="185321"/>
                  </a:lnTo>
                  <a:lnTo>
                    <a:pt x="26358" y="247193"/>
                  </a:lnTo>
                  <a:lnTo>
                    <a:pt x="34738" y="302119"/>
                  </a:lnTo>
                  <a:lnTo>
                    <a:pt x="34486" y="358029"/>
                  </a:lnTo>
                  <a:lnTo>
                    <a:pt x="32252" y="372047"/>
                  </a:lnTo>
                  <a:lnTo>
                    <a:pt x="29593" y="376713"/>
                  </a:lnTo>
                  <a:lnTo>
                    <a:pt x="26650" y="375145"/>
                  </a:lnTo>
                  <a:lnTo>
                    <a:pt x="23518" y="369420"/>
                  </a:lnTo>
                  <a:lnTo>
                    <a:pt x="18080" y="313666"/>
                  </a:lnTo>
                  <a:lnTo>
                    <a:pt x="11829" y="253682"/>
                  </a:lnTo>
                  <a:lnTo>
                    <a:pt x="8238" y="202807"/>
                  </a:lnTo>
                  <a:lnTo>
                    <a:pt x="959" y="142790"/>
                  </a:lnTo>
                  <a:lnTo>
                    <a:pt x="2121" y="95926"/>
                  </a:lnTo>
                  <a:lnTo>
                    <a:pt x="0" y="74220"/>
                  </a:lnTo>
                  <a:lnTo>
                    <a:pt x="2957" y="52874"/>
                  </a:lnTo>
                  <a:lnTo>
                    <a:pt x="7723" y="44608"/>
                  </a:lnTo>
                  <a:lnTo>
                    <a:pt x="22377" y="32304"/>
                  </a:lnTo>
                  <a:lnTo>
                    <a:pt x="50358" y="18801"/>
                  </a:lnTo>
                  <a:lnTo>
                    <a:pt x="113136" y="11618"/>
                  </a:lnTo>
                  <a:lnTo>
                    <a:pt x="148219" y="7732"/>
                  </a:lnTo>
                  <a:lnTo>
                    <a:pt x="1751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50536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2913" y="505367"/>
              <a:ext cx="160957" cy="143387"/>
            </a:xfrm>
            <a:custGeom>
              <a:avLst/>
              <a:gdLst/>
              <a:ahLst/>
              <a:cxnLst/>
              <a:rect l="0" t="0" r="0" b="0"/>
              <a:pathLst>
                <a:path w="160957" h="143387">
                  <a:moveTo>
                    <a:pt x="91926" y="21057"/>
                  </a:moveTo>
                  <a:lnTo>
                    <a:pt x="75158" y="15468"/>
                  </a:lnTo>
                  <a:lnTo>
                    <a:pt x="57568" y="15844"/>
                  </a:lnTo>
                  <a:lnTo>
                    <a:pt x="39221" y="21080"/>
                  </a:lnTo>
                  <a:lnTo>
                    <a:pt x="23268" y="31206"/>
                  </a:lnTo>
                  <a:lnTo>
                    <a:pt x="11498" y="46625"/>
                  </a:lnTo>
                  <a:lnTo>
                    <a:pt x="3538" y="66346"/>
                  </a:lnTo>
                  <a:lnTo>
                    <a:pt x="0" y="90709"/>
                  </a:lnTo>
                  <a:lnTo>
                    <a:pt x="2566" y="100247"/>
                  </a:lnTo>
                  <a:lnTo>
                    <a:pt x="7786" y="107776"/>
                  </a:lnTo>
                  <a:lnTo>
                    <a:pt x="35791" y="133853"/>
                  </a:lnTo>
                  <a:lnTo>
                    <a:pt x="56059" y="141379"/>
                  </a:lnTo>
                  <a:lnTo>
                    <a:pt x="68014" y="143386"/>
                  </a:lnTo>
                  <a:lnTo>
                    <a:pt x="87538" y="139376"/>
                  </a:lnTo>
                  <a:lnTo>
                    <a:pt x="141988" y="104581"/>
                  </a:lnTo>
                  <a:lnTo>
                    <a:pt x="149867" y="97797"/>
                  </a:lnTo>
                  <a:lnTo>
                    <a:pt x="158622" y="77781"/>
                  </a:lnTo>
                  <a:lnTo>
                    <a:pt x="160956" y="65892"/>
                  </a:lnTo>
                  <a:lnTo>
                    <a:pt x="160173" y="55626"/>
                  </a:lnTo>
                  <a:lnTo>
                    <a:pt x="153064" y="37981"/>
                  </a:lnTo>
                  <a:lnTo>
                    <a:pt x="138985" y="25460"/>
                  </a:lnTo>
                  <a:lnTo>
                    <a:pt x="1024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05459" y="491952"/>
              <a:ext cx="99951" cy="120150"/>
            </a:xfrm>
            <a:custGeom>
              <a:avLst/>
              <a:gdLst/>
              <a:ahLst/>
              <a:cxnLst/>
              <a:rect l="0" t="0" r="0" b="0"/>
              <a:pathLst>
                <a:path w="99951" h="120150">
                  <a:moveTo>
                    <a:pt x="5193" y="66058"/>
                  </a:moveTo>
                  <a:lnTo>
                    <a:pt x="13527" y="103536"/>
                  </a:lnTo>
                  <a:lnTo>
                    <a:pt x="13576" y="120149"/>
                  </a:lnTo>
                  <a:lnTo>
                    <a:pt x="11952" y="119666"/>
                  </a:lnTo>
                  <a:lnTo>
                    <a:pt x="9699" y="115835"/>
                  </a:lnTo>
                  <a:lnTo>
                    <a:pt x="2667" y="63370"/>
                  </a:lnTo>
                  <a:lnTo>
                    <a:pt x="0" y="50228"/>
                  </a:lnTo>
                  <a:lnTo>
                    <a:pt x="1731" y="39127"/>
                  </a:lnTo>
                  <a:lnTo>
                    <a:pt x="13013" y="20553"/>
                  </a:lnTo>
                  <a:lnTo>
                    <a:pt x="29726" y="7619"/>
                  </a:lnTo>
                  <a:lnTo>
                    <a:pt x="39096" y="2532"/>
                  </a:lnTo>
                  <a:lnTo>
                    <a:pt x="58866" y="0"/>
                  </a:lnTo>
                  <a:lnTo>
                    <a:pt x="99950" y="2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36994" y="513844"/>
              <a:ext cx="178986" cy="107338"/>
            </a:xfrm>
            <a:custGeom>
              <a:avLst/>
              <a:gdLst/>
              <a:ahLst/>
              <a:cxnLst/>
              <a:rect l="0" t="0" r="0" b="0"/>
              <a:pathLst>
                <a:path w="178986" h="107338">
                  <a:moveTo>
                    <a:pt x="0" y="65223"/>
                  </a:moveTo>
                  <a:lnTo>
                    <a:pt x="6066" y="90656"/>
                  </a:lnTo>
                  <a:lnTo>
                    <a:pt x="3476" y="84715"/>
                  </a:lnTo>
                  <a:lnTo>
                    <a:pt x="1030" y="56051"/>
                  </a:lnTo>
                  <a:lnTo>
                    <a:pt x="6697" y="37360"/>
                  </a:lnTo>
                  <a:lnTo>
                    <a:pt x="11484" y="29100"/>
                  </a:lnTo>
                  <a:lnTo>
                    <a:pt x="18185" y="24763"/>
                  </a:lnTo>
                  <a:lnTo>
                    <a:pt x="34988" y="23064"/>
                  </a:lnTo>
                  <a:lnTo>
                    <a:pt x="51036" y="29328"/>
                  </a:lnTo>
                  <a:lnTo>
                    <a:pt x="58590" y="34274"/>
                  </a:lnTo>
                  <a:lnTo>
                    <a:pt x="61287" y="35232"/>
                  </a:lnTo>
                  <a:lnTo>
                    <a:pt x="60745" y="33530"/>
                  </a:lnTo>
                  <a:lnTo>
                    <a:pt x="58045" y="30057"/>
                  </a:lnTo>
                  <a:lnTo>
                    <a:pt x="58584" y="25401"/>
                  </a:lnTo>
                  <a:lnTo>
                    <a:pt x="65422" y="13989"/>
                  </a:lnTo>
                  <a:lnTo>
                    <a:pt x="79379" y="4238"/>
                  </a:lnTo>
                  <a:lnTo>
                    <a:pt x="88015" y="0"/>
                  </a:lnTo>
                  <a:lnTo>
                    <a:pt x="110088" y="1530"/>
                  </a:lnTo>
                  <a:lnTo>
                    <a:pt x="133156" y="11178"/>
                  </a:lnTo>
                  <a:lnTo>
                    <a:pt x="151208" y="27165"/>
                  </a:lnTo>
                  <a:lnTo>
                    <a:pt x="160790" y="49088"/>
                  </a:lnTo>
                  <a:lnTo>
                    <a:pt x="178985" y="107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39231" y="494839"/>
              <a:ext cx="113619" cy="121487"/>
            </a:xfrm>
            <a:custGeom>
              <a:avLst/>
              <a:gdLst/>
              <a:ahLst/>
              <a:cxnLst/>
              <a:rect l="0" t="0" r="0" b="0"/>
              <a:pathLst>
                <a:path w="113619" h="12148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2976"/>
                  </a:lnTo>
                  <a:lnTo>
                    <a:pt x="18177" y="109953"/>
                  </a:lnTo>
                  <a:lnTo>
                    <a:pt x="26594" y="115416"/>
                  </a:lnTo>
                  <a:lnTo>
                    <a:pt x="48425" y="121486"/>
                  </a:lnTo>
                  <a:lnTo>
                    <a:pt x="58458" y="120765"/>
                  </a:lnTo>
                  <a:lnTo>
                    <a:pt x="75844" y="113725"/>
                  </a:lnTo>
                  <a:lnTo>
                    <a:pt x="91371" y="96558"/>
                  </a:lnTo>
                  <a:lnTo>
                    <a:pt x="103731" y="73330"/>
                  </a:lnTo>
                  <a:lnTo>
                    <a:pt x="11361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16020" y="357968"/>
              <a:ext cx="9554" cy="263214"/>
            </a:xfrm>
            <a:custGeom>
              <a:avLst/>
              <a:gdLst/>
              <a:ahLst/>
              <a:cxnLst/>
              <a:rect l="0" t="0" r="0" b="0"/>
              <a:pathLst>
                <a:path w="9554" h="263214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9553" y="174558"/>
                  </a:lnTo>
                  <a:lnTo>
                    <a:pt x="7217" y="22832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97062" y="515184"/>
              <a:ext cx="140058" cy="137583"/>
            </a:xfrm>
            <a:custGeom>
              <a:avLst/>
              <a:gdLst/>
              <a:ahLst/>
              <a:cxnLst/>
              <a:rect l="0" t="0" r="0" b="0"/>
              <a:pathLst>
                <a:path w="140058" h="137583">
                  <a:moveTo>
                    <a:pt x="97943" y="42826"/>
                  </a:moveTo>
                  <a:lnTo>
                    <a:pt x="68634" y="4452"/>
                  </a:lnTo>
                  <a:lnTo>
                    <a:pt x="60856" y="866"/>
                  </a:lnTo>
                  <a:lnTo>
                    <a:pt x="42856" y="0"/>
                  </a:lnTo>
                  <a:lnTo>
                    <a:pt x="26276" y="6635"/>
                  </a:lnTo>
                  <a:lnTo>
                    <a:pt x="18580" y="11680"/>
                  </a:lnTo>
                  <a:lnTo>
                    <a:pt x="6908" y="26643"/>
                  </a:lnTo>
                  <a:lnTo>
                    <a:pt x="2158" y="35547"/>
                  </a:lnTo>
                  <a:lnTo>
                    <a:pt x="0" y="54799"/>
                  </a:lnTo>
                  <a:lnTo>
                    <a:pt x="4110" y="75053"/>
                  </a:lnTo>
                  <a:lnTo>
                    <a:pt x="13735" y="95754"/>
                  </a:lnTo>
                  <a:lnTo>
                    <a:pt x="21917" y="101508"/>
                  </a:lnTo>
                  <a:lnTo>
                    <a:pt x="43487" y="104782"/>
                  </a:lnTo>
                  <a:lnTo>
                    <a:pt x="62432" y="99218"/>
                  </a:lnTo>
                  <a:lnTo>
                    <a:pt x="70759" y="94458"/>
                  </a:lnTo>
                  <a:lnTo>
                    <a:pt x="76311" y="86606"/>
                  </a:lnTo>
                  <a:lnTo>
                    <a:pt x="84124" y="62557"/>
                  </a:lnTo>
                  <a:lnTo>
                    <a:pt x="85221" y="65338"/>
                  </a:lnTo>
                  <a:lnTo>
                    <a:pt x="85952" y="71872"/>
                  </a:lnTo>
                  <a:lnTo>
                    <a:pt x="98159" y="97836"/>
                  </a:lnTo>
                  <a:lnTo>
                    <a:pt x="116594" y="122166"/>
                  </a:lnTo>
                  <a:lnTo>
                    <a:pt x="126899" y="130731"/>
                  </a:lnTo>
                  <a:lnTo>
                    <a:pt x="140057" y="137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5326" y="694880"/>
              <a:ext cx="1052851" cy="21058"/>
            </a:xfrm>
            <a:custGeom>
              <a:avLst/>
              <a:gdLst/>
              <a:ahLst/>
              <a:cxnLst/>
              <a:rect l="0" t="0" r="0" b="0"/>
              <a:pathLst>
                <a:path w="1052851" h="21058">
                  <a:moveTo>
                    <a:pt x="1052850" y="0"/>
                  </a:moveTo>
                  <a:lnTo>
                    <a:pt x="1003919" y="8334"/>
                  </a:lnTo>
                  <a:lnTo>
                    <a:pt x="944788" y="10095"/>
                  </a:lnTo>
                  <a:lnTo>
                    <a:pt x="896569" y="4811"/>
                  </a:lnTo>
                  <a:lnTo>
                    <a:pt x="845237" y="1426"/>
                  </a:lnTo>
                  <a:lnTo>
                    <a:pt x="798572" y="423"/>
                  </a:lnTo>
                  <a:lnTo>
                    <a:pt x="743932" y="125"/>
                  </a:lnTo>
                  <a:lnTo>
                    <a:pt x="688877" y="37"/>
                  </a:lnTo>
                  <a:lnTo>
                    <a:pt x="629931" y="11"/>
                  </a:lnTo>
                  <a:lnTo>
                    <a:pt x="573601" y="4"/>
                  </a:lnTo>
                  <a:lnTo>
                    <a:pt x="516636" y="7237"/>
                  </a:lnTo>
                  <a:lnTo>
                    <a:pt x="468412" y="9553"/>
                  </a:lnTo>
                  <a:lnTo>
                    <a:pt x="418249" y="10240"/>
                  </a:lnTo>
                  <a:lnTo>
                    <a:pt x="370890" y="10443"/>
                  </a:lnTo>
                  <a:lnTo>
                    <a:pt x="314614" y="11673"/>
                  </a:lnTo>
                  <a:lnTo>
                    <a:pt x="260375" y="17757"/>
                  </a:lnTo>
                  <a:lnTo>
                    <a:pt x="208429" y="20079"/>
                  </a:lnTo>
                  <a:lnTo>
                    <a:pt x="148363" y="20864"/>
                  </a:lnTo>
                  <a:lnTo>
                    <a:pt x="91437" y="21019"/>
                  </a:lnTo>
                  <a:lnTo>
                    <a:pt x="31406" y="210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47689" y="48431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4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10901" y="289611"/>
            <a:ext cx="1001953" cy="352628"/>
            <a:chOff x="1810901" y="289611"/>
            <a:chExt cx="1001953" cy="352628"/>
          </a:xfrm>
        </p:grpSpPr>
        <p:sp>
          <p:nvSpPr>
            <p:cNvPr id="13" name="Freeform 12"/>
            <p:cNvSpPr/>
            <p:nvPr/>
          </p:nvSpPr>
          <p:spPr>
            <a:xfrm>
              <a:off x="1836897" y="289611"/>
              <a:ext cx="168223" cy="352628"/>
            </a:xfrm>
            <a:custGeom>
              <a:avLst/>
              <a:gdLst/>
              <a:ahLst/>
              <a:cxnLst/>
              <a:rect l="0" t="0" r="0" b="0"/>
              <a:pathLst>
                <a:path w="168223" h="352628">
                  <a:moveTo>
                    <a:pt x="5590" y="321041"/>
                  </a:moveTo>
                  <a:lnTo>
                    <a:pt x="0" y="304274"/>
                  </a:lnTo>
                  <a:lnTo>
                    <a:pt x="376" y="286683"/>
                  </a:lnTo>
                  <a:lnTo>
                    <a:pt x="13309" y="228043"/>
                  </a:lnTo>
                  <a:lnTo>
                    <a:pt x="26785" y="173296"/>
                  </a:lnTo>
                  <a:lnTo>
                    <a:pt x="35123" y="117422"/>
                  </a:lnTo>
                  <a:lnTo>
                    <a:pt x="52411" y="62495"/>
                  </a:lnTo>
                  <a:lnTo>
                    <a:pt x="71966" y="5801"/>
                  </a:lnTo>
                  <a:lnTo>
                    <a:pt x="76746" y="917"/>
                  </a:lnTo>
                  <a:lnTo>
                    <a:pt x="82273" y="0"/>
                  </a:lnTo>
                  <a:lnTo>
                    <a:pt x="88297" y="1729"/>
                  </a:lnTo>
                  <a:lnTo>
                    <a:pt x="93484" y="6391"/>
                  </a:lnTo>
                  <a:lnTo>
                    <a:pt x="102365" y="20930"/>
                  </a:lnTo>
                  <a:lnTo>
                    <a:pt x="121207" y="83616"/>
                  </a:lnTo>
                  <a:lnTo>
                    <a:pt x="128754" y="132930"/>
                  </a:lnTo>
                  <a:lnTo>
                    <a:pt x="134110" y="184586"/>
                  </a:lnTo>
                  <a:lnTo>
                    <a:pt x="146400" y="243265"/>
                  </a:lnTo>
                  <a:lnTo>
                    <a:pt x="160093" y="295886"/>
                  </a:lnTo>
                  <a:lnTo>
                    <a:pt x="168222" y="328016"/>
                  </a:lnTo>
                  <a:lnTo>
                    <a:pt x="163517" y="352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10901" y="505367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30371" y="3293"/>
                  </a:lnTo>
                  <a:lnTo>
                    <a:pt x="74149" y="651"/>
                  </a:lnTo>
                  <a:lnTo>
                    <a:pt x="34838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63626" y="470106"/>
              <a:ext cx="115815" cy="151540"/>
            </a:xfrm>
            <a:custGeom>
              <a:avLst/>
              <a:gdLst/>
              <a:ahLst/>
              <a:cxnLst/>
              <a:rect l="0" t="0" r="0" b="0"/>
              <a:pathLst>
                <a:path w="115815" h="151540">
                  <a:moveTo>
                    <a:pt x="0" y="45790"/>
                  </a:moveTo>
                  <a:lnTo>
                    <a:pt x="3120" y="94721"/>
                  </a:lnTo>
                  <a:lnTo>
                    <a:pt x="15619" y="151539"/>
                  </a:lnTo>
                  <a:lnTo>
                    <a:pt x="3894" y="98902"/>
                  </a:lnTo>
                  <a:lnTo>
                    <a:pt x="2324" y="60097"/>
                  </a:lnTo>
                  <a:lnTo>
                    <a:pt x="6102" y="36941"/>
                  </a:lnTo>
                  <a:lnTo>
                    <a:pt x="11088" y="28192"/>
                  </a:lnTo>
                  <a:lnTo>
                    <a:pt x="25985" y="15352"/>
                  </a:lnTo>
                  <a:lnTo>
                    <a:pt x="54103" y="1546"/>
                  </a:lnTo>
                  <a:lnTo>
                    <a:pt x="74349" y="0"/>
                  </a:lnTo>
                  <a:lnTo>
                    <a:pt x="115814" y="3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42611" y="473782"/>
              <a:ext cx="116429" cy="157974"/>
            </a:xfrm>
            <a:custGeom>
              <a:avLst/>
              <a:gdLst/>
              <a:ahLst/>
              <a:cxnLst/>
              <a:rect l="0" t="0" r="0" b="0"/>
              <a:pathLst>
                <a:path w="116429" h="157974">
                  <a:moveTo>
                    <a:pt x="0" y="31585"/>
                  </a:moveTo>
                  <a:lnTo>
                    <a:pt x="0" y="90202"/>
                  </a:lnTo>
                  <a:lnTo>
                    <a:pt x="5589" y="124992"/>
                  </a:lnTo>
                  <a:lnTo>
                    <a:pt x="20243" y="151938"/>
                  </a:lnTo>
                  <a:lnTo>
                    <a:pt x="27534" y="156274"/>
                  </a:lnTo>
                  <a:lnTo>
                    <a:pt x="44992" y="157973"/>
                  </a:lnTo>
                  <a:lnTo>
                    <a:pt x="74552" y="146762"/>
                  </a:lnTo>
                  <a:lnTo>
                    <a:pt x="88896" y="128789"/>
                  </a:lnTo>
                  <a:lnTo>
                    <a:pt x="116428" y="66786"/>
                  </a:lnTo>
                  <a:lnTo>
                    <a:pt x="116282" y="2489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11067" y="33691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409" y="54145"/>
                  </a:lnTo>
                  <a:lnTo>
                    <a:pt x="1463" y="109092"/>
                  </a:lnTo>
                  <a:lnTo>
                    <a:pt x="7525" y="172241"/>
                  </a:lnTo>
                  <a:lnTo>
                    <a:pt x="9935" y="230989"/>
                  </a:lnTo>
                  <a:lnTo>
                    <a:pt x="7233" y="26731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77017" y="466055"/>
              <a:ext cx="135837" cy="158820"/>
            </a:xfrm>
            <a:custGeom>
              <a:avLst/>
              <a:gdLst/>
              <a:ahLst/>
              <a:cxnLst/>
              <a:rect l="0" t="0" r="0" b="0"/>
              <a:pathLst>
                <a:path w="135837" h="158820">
                  <a:moveTo>
                    <a:pt x="18278" y="91955"/>
                  </a:moveTo>
                  <a:lnTo>
                    <a:pt x="35045" y="86366"/>
                  </a:lnTo>
                  <a:lnTo>
                    <a:pt x="52636" y="86741"/>
                  </a:lnTo>
                  <a:lnTo>
                    <a:pt x="72153" y="88468"/>
                  </a:lnTo>
                  <a:lnTo>
                    <a:pt x="92525" y="85336"/>
                  </a:lnTo>
                  <a:lnTo>
                    <a:pt x="110158" y="76925"/>
                  </a:lnTo>
                  <a:lnTo>
                    <a:pt x="118136" y="71406"/>
                  </a:lnTo>
                  <a:lnTo>
                    <a:pt x="130120" y="55916"/>
                  </a:lnTo>
                  <a:lnTo>
                    <a:pt x="134953" y="46872"/>
                  </a:lnTo>
                  <a:lnTo>
                    <a:pt x="135836" y="38503"/>
                  </a:lnTo>
                  <a:lnTo>
                    <a:pt x="130577" y="22965"/>
                  </a:lnTo>
                  <a:lnTo>
                    <a:pt x="117322" y="11380"/>
                  </a:lnTo>
                  <a:lnTo>
                    <a:pt x="98562" y="3501"/>
                  </a:lnTo>
                  <a:lnTo>
                    <a:pt x="74627" y="0"/>
                  </a:lnTo>
                  <a:lnTo>
                    <a:pt x="54630" y="4683"/>
                  </a:lnTo>
                  <a:lnTo>
                    <a:pt x="22729" y="26753"/>
                  </a:lnTo>
                  <a:lnTo>
                    <a:pt x="6599" y="52359"/>
                  </a:lnTo>
                  <a:lnTo>
                    <a:pt x="0" y="87762"/>
                  </a:lnTo>
                  <a:lnTo>
                    <a:pt x="4695" y="111148"/>
                  </a:lnTo>
                  <a:lnTo>
                    <a:pt x="9223" y="122298"/>
                  </a:lnTo>
                  <a:lnTo>
                    <a:pt x="23612" y="137806"/>
                  </a:lnTo>
                  <a:lnTo>
                    <a:pt x="61446" y="157294"/>
                  </a:lnTo>
                  <a:lnTo>
                    <a:pt x="85037" y="158819"/>
                  </a:lnTo>
                  <a:lnTo>
                    <a:pt x="134091" y="155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032207" y="221098"/>
            <a:ext cx="2905631" cy="431669"/>
            <a:chOff x="3032207" y="221098"/>
            <a:chExt cx="2905631" cy="431669"/>
          </a:xfrm>
        </p:grpSpPr>
        <p:sp>
          <p:nvSpPr>
            <p:cNvPr id="20" name="Freeform 19"/>
            <p:cNvSpPr/>
            <p:nvPr/>
          </p:nvSpPr>
          <p:spPr>
            <a:xfrm>
              <a:off x="3126963" y="29479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19160" y="145156"/>
                  </a:lnTo>
                  <a:lnTo>
                    <a:pt x="20683" y="205925"/>
                  </a:lnTo>
                  <a:lnTo>
                    <a:pt x="20983" y="25986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32207" y="400082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6821" y="3120"/>
                  </a:lnTo>
                  <a:lnTo>
                    <a:pt x="93510" y="17959"/>
                  </a:lnTo>
                  <a:lnTo>
                    <a:pt x="41175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21720" y="284269"/>
              <a:ext cx="151403" cy="294799"/>
            </a:xfrm>
            <a:custGeom>
              <a:avLst/>
              <a:gdLst/>
              <a:ahLst/>
              <a:cxnLst/>
              <a:rect l="0" t="0" r="0" b="0"/>
              <a:pathLst>
                <a:path w="151403" h="294799">
                  <a:moveTo>
                    <a:pt x="0" y="0"/>
                  </a:moveTo>
                  <a:lnTo>
                    <a:pt x="5589" y="58617"/>
                  </a:lnTo>
                  <a:lnTo>
                    <a:pt x="21331" y="118333"/>
                  </a:lnTo>
                  <a:lnTo>
                    <a:pt x="29560" y="172463"/>
                  </a:lnTo>
                  <a:lnTo>
                    <a:pt x="38421" y="228216"/>
                  </a:lnTo>
                  <a:lnTo>
                    <a:pt x="41020" y="260902"/>
                  </a:lnTo>
                  <a:lnTo>
                    <a:pt x="48289" y="204091"/>
                  </a:lnTo>
                  <a:lnTo>
                    <a:pt x="60066" y="187803"/>
                  </a:lnTo>
                  <a:lnTo>
                    <a:pt x="76999" y="172765"/>
                  </a:lnTo>
                  <a:lnTo>
                    <a:pt x="85257" y="170159"/>
                  </a:lnTo>
                  <a:lnTo>
                    <a:pt x="93103" y="170761"/>
                  </a:lnTo>
                  <a:lnTo>
                    <a:pt x="100673" y="173502"/>
                  </a:lnTo>
                  <a:lnTo>
                    <a:pt x="115323" y="185907"/>
                  </a:lnTo>
                  <a:lnTo>
                    <a:pt x="133605" y="212621"/>
                  </a:lnTo>
                  <a:lnTo>
                    <a:pt x="150264" y="253089"/>
                  </a:lnTo>
                  <a:lnTo>
                    <a:pt x="151402" y="270801"/>
                  </a:lnTo>
                  <a:lnTo>
                    <a:pt x="14739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08103" y="441919"/>
              <a:ext cx="182115" cy="132003"/>
            </a:xfrm>
            <a:custGeom>
              <a:avLst/>
              <a:gdLst/>
              <a:ahLst/>
              <a:cxnLst/>
              <a:rect l="0" t="0" r="0" b="0"/>
              <a:pathLst>
                <a:path w="182115" h="132003">
                  <a:moveTo>
                    <a:pt x="108415" y="52920"/>
                  </a:moveTo>
                  <a:lnTo>
                    <a:pt x="108415" y="30563"/>
                  </a:lnTo>
                  <a:lnTo>
                    <a:pt x="102176" y="13348"/>
                  </a:lnTo>
                  <a:lnTo>
                    <a:pt x="97236" y="5481"/>
                  </a:lnTo>
                  <a:lnTo>
                    <a:pt x="90434" y="1407"/>
                  </a:lnTo>
                  <a:lnTo>
                    <a:pt x="73517" y="0"/>
                  </a:lnTo>
                  <a:lnTo>
                    <a:pt x="44262" y="11374"/>
                  </a:lnTo>
                  <a:lnTo>
                    <a:pt x="18957" y="29561"/>
                  </a:lnTo>
                  <a:lnTo>
                    <a:pt x="2230" y="55358"/>
                  </a:lnTo>
                  <a:lnTo>
                    <a:pt x="0" y="78180"/>
                  </a:lnTo>
                  <a:lnTo>
                    <a:pt x="4079" y="101581"/>
                  </a:lnTo>
                  <a:lnTo>
                    <a:pt x="13690" y="119781"/>
                  </a:lnTo>
                  <a:lnTo>
                    <a:pt x="21868" y="125570"/>
                  </a:lnTo>
                  <a:lnTo>
                    <a:pt x="43433" y="132002"/>
                  </a:lnTo>
                  <a:lnTo>
                    <a:pt x="53396" y="130208"/>
                  </a:lnTo>
                  <a:lnTo>
                    <a:pt x="70704" y="118856"/>
                  </a:lnTo>
                  <a:lnTo>
                    <a:pt x="88013" y="92734"/>
                  </a:lnTo>
                  <a:lnTo>
                    <a:pt x="93644" y="89991"/>
                  </a:lnTo>
                  <a:lnTo>
                    <a:pt x="99737" y="91672"/>
                  </a:lnTo>
                  <a:lnTo>
                    <a:pt x="106139" y="96302"/>
                  </a:lnTo>
                  <a:lnTo>
                    <a:pt x="116372" y="110805"/>
                  </a:lnTo>
                  <a:lnTo>
                    <a:pt x="120739" y="119586"/>
                  </a:lnTo>
                  <a:lnTo>
                    <a:pt x="128329" y="125440"/>
                  </a:lnTo>
                  <a:lnTo>
                    <a:pt x="149241" y="131944"/>
                  </a:lnTo>
                  <a:lnTo>
                    <a:pt x="164775" y="131716"/>
                  </a:lnTo>
                  <a:lnTo>
                    <a:pt x="182114" y="126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32331" y="29479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5589" y="62093"/>
                  </a:lnTo>
                  <a:lnTo>
                    <a:pt x="9553" y="121883"/>
                  </a:lnTo>
                  <a:lnTo>
                    <a:pt x="10240" y="171555"/>
                  </a:lnTo>
                  <a:lnTo>
                    <a:pt x="13591" y="227733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48103" y="400082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4708" y="3120"/>
                  </a:lnTo>
                  <a:lnTo>
                    <a:pt x="42063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29894" y="421139"/>
              <a:ext cx="145734" cy="147802"/>
            </a:xfrm>
            <a:custGeom>
              <a:avLst/>
              <a:gdLst/>
              <a:ahLst/>
              <a:cxnLst/>
              <a:rect l="0" t="0" r="0" b="0"/>
              <a:pathLst>
                <a:path w="145734" h="147802">
                  <a:moveTo>
                    <a:pt x="39349" y="10529"/>
                  </a:moveTo>
                  <a:lnTo>
                    <a:pt x="22582" y="4940"/>
                  </a:lnTo>
                  <a:lnTo>
                    <a:pt x="16472" y="6803"/>
                  </a:lnTo>
                  <a:lnTo>
                    <a:pt x="11230" y="11554"/>
                  </a:lnTo>
                  <a:lnTo>
                    <a:pt x="6565" y="18232"/>
                  </a:lnTo>
                  <a:lnTo>
                    <a:pt x="0" y="49986"/>
                  </a:lnTo>
                  <a:lnTo>
                    <a:pt x="3643" y="89030"/>
                  </a:lnTo>
                  <a:lnTo>
                    <a:pt x="17722" y="124646"/>
                  </a:lnTo>
                  <a:lnTo>
                    <a:pt x="33246" y="140406"/>
                  </a:lnTo>
                  <a:lnTo>
                    <a:pt x="42299" y="146247"/>
                  </a:lnTo>
                  <a:lnTo>
                    <a:pt x="51845" y="147801"/>
                  </a:lnTo>
                  <a:lnTo>
                    <a:pt x="71809" y="143288"/>
                  </a:lnTo>
                  <a:lnTo>
                    <a:pt x="97190" y="127594"/>
                  </a:lnTo>
                  <a:lnTo>
                    <a:pt x="126727" y="98990"/>
                  </a:lnTo>
                  <a:lnTo>
                    <a:pt x="140965" y="76361"/>
                  </a:lnTo>
                  <a:lnTo>
                    <a:pt x="145733" y="53826"/>
                  </a:lnTo>
                  <a:lnTo>
                    <a:pt x="1446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27171" y="405022"/>
              <a:ext cx="115814" cy="139821"/>
            </a:xfrm>
            <a:custGeom>
              <a:avLst/>
              <a:gdLst/>
              <a:ahLst/>
              <a:cxnLst/>
              <a:rect l="0" t="0" r="0" b="0"/>
              <a:pathLst>
                <a:path w="115814" h="139821">
                  <a:moveTo>
                    <a:pt x="115813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63108" y="5611"/>
                  </a:lnTo>
                  <a:lnTo>
                    <a:pt x="25020" y="34592"/>
                  </a:lnTo>
                  <a:lnTo>
                    <a:pt x="3643" y="54997"/>
                  </a:lnTo>
                  <a:lnTo>
                    <a:pt x="3599" y="59584"/>
                  </a:lnTo>
                  <a:lnTo>
                    <a:pt x="8248" y="62643"/>
                  </a:lnTo>
                  <a:lnTo>
                    <a:pt x="63895" y="79676"/>
                  </a:lnTo>
                  <a:lnTo>
                    <a:pt x="105428" y="98992"/>
                  </a:lnTo>
                  <a:lnTo>
                    <a:pt x="110059" y="105292"/>
                  </a:lnTo>
                  <a:lnTo>
                    <a:pt x="110807" y="111832"/>
                  </a:lnTo>
                  <a:lnTo>
                    <a:pt x="108966" y="118532"/>
                  </a:lnTo>
                  <a:lnTo>
                    <a:pt x="104230" y="124168"/>
                  </a:lnTo>
                  <a:lnTo>
                    <a:pt x="89608" y="133550"/>
                  </a:lnTo>
                  <a:lnTo>
                    <a:pt x="56056" y="139820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61586" y="396404"/>
              <a:ext cx="107939" cy="127836"/>
            </a:xfrm>
            <a:custGeom>
              <a:avLst/>
              <a:gdLst/>
              <a:ahLst/>
              <a:cxnLst/>
              <a:rect l="0" t="0" r="0" b="0"/>
              <a:pathLst>
                <a:path w="107939" h="127836">
                  <a:moveTo>
                    <a:pt x="23512" y="66849"/>
                  </a:moveTo>
                  <a:lnTo>
                    <a:pt x="66204" y="63730"/>
                  </a:lnTo>
                  <a:lnTo>
                    <a:pt x="85770" y="57274"/>
                  </a:lnTo>
                  <a:lnTo>
                    <a:pt x="102265" y="46606"/>
                  </a:lnTo>
                  <a:lnTo>
                    <a:pt x="106430" y="38146"/>
                  </a:lnTo>
                  <a:lnTo>
                    <a:pt x="107938" y="16268"/>
                  </a:lnTo>
                  <a:lnTo>
                    <a:pt x="103192" y="8562"/>
                  </a:lnTo>
                  <a:lnTo>
                    <a:pt x="95349" y="3424"/>
                  </a:lnTo>
                  <a:lnTo>
                    <a:pt x="85442" y="0"/>
                  </a:lnTo>
                  <a:lnTo>
                    <a:pt x="65075" y="2433"/>
                  </a:lnTo>
                  <a:lnTo>
                    <a:pt x="23403" y="23060"/>
                  </a:lnTo>
                  <a:lnTo>
                    <a:pt x="8646" y="39198"/>
                  </a:lnTo>
                  <a:lnTo>
                    <a:pt x="3073" y="48415"/>
                  </a:lnTo>
                  <a:lnTo>
                    <a:pt x="0" y="71135"/>
                  </a:lnTo>
                  <a:lnTo>
                    <a:pt x="3704" y="94490"/>
                  </a:lnTo>
                  <a:lnTo>
                    <a:pt x="13149" y="112669"/>
                  </a:lnTo>
                  <a:lnTo>
                    <a:pt x="21282" y="118453"/>
                  </a:lnTo>
                  <a:lnTo>
                    <a:pt x="42798" y="124879"/>
                  </a:lnTo>
                  <a:lnTo>
                    <a:pt x="90060" y="127835"/>
                  </a:lnTo>
                  <a:lnTo>
                    <a:pt x="95953" y="126224"/>
                  </a:lnTo>
                  <a:lnTo>
                    <a:pt x="107740" y="1194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53342" y="383965"/>
              <a:ext cx="115326" cy="128825"/>
            </a:xfrm>
            <a:custGeom>
              <a:avLst/>
              <a:gdLst/>
              <a:ahLst/>
              <a:cxnLst/>
              <a:rect l="0" t="0" r="0" b="0"/>
              <a:pathLst>
                <a:path w="115326" h="128825">
                  <a:moveTo>
                    <a:pt x="105497" y="5589"/>
                  </a:moveTo>
                  <a:lnTo>
                    <a:pt x="88729" y="0"/>
                  </a:lnTo>
                  <a:lnTo>
                    <a:pt x="71139" y="3495"/>
                  </a:lnTo>
                  <a:lnTo>
                    <a:pt x="13617" y="29582"/>
                  </a:lnTo>
                  <a:lnTo>
                    <a:pt x="5639" y="35622"/>
                  </a:lnTo>
                  <a:lnTo>
                    <a:pt x="1490" y="43158"/>
                  </a:lnTo>
                  <a:lnTo>
                    <a:pt x="0" y="60891"/>
                  </a:lnTo>
                  <a:lnTo>
                    <a:pt x="4750" y="67023"/>
                  </a:lnTo>
                  <a:lnTo>
                    <a:pt x="22506" y="73837"/>
                  </a:lnTo>
                  <a:lnTo>
                    <a:pt x="82408" y="81690"/>
                  </a:lnTo>
                  <a:lnTo>
                    <a:pt x="93614" y="84399"/>
                  </a:lnTo>
                  <a:lnTo>
                    <a:pt x="102254" y="89715"/>
                  </a:lnTo>
                  <a:lnTo>
                    <a:pt x="114974" y="104979"/>
                  </a:lnTo>
                  <a:lnTo>
                    <a:pt x="115325" y="111623"/>
                  </a:lnTo>
                  <a:lnTo>
                    <a:pt x="112049" y="117223"/>
                  </a:lnTo>
                  <a:lnTo>
                    <a:pt x="106356" y="122126"/>
                  </a:lnTo>
                  <a:lnTo>
                    <a:pt x="87551" y="127573"/>
                  </a:lnTo>
                  <a:lnTo>
                    <a:pt x="64766" y="128824"/>
                  </a:lnTo>
                  <a:lnTo>
                    <a:pt x="10740" y="121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22219" y="336911"/>
              <a:ext cx="134170" cy="158176"/>
            </a:xfrm>
            <a:custGeom>
              <a:avLst/>
              <a:gdLst/>
              <a:ahLst/>
              <a:cxnLst/>
              <a:rect l="0" t="0" r="0" b="0"/>
              <a:pathLst>
                <a:path w="134170" h="158176">
                  <a:moveTo>
                    <a:pt x="115646" y="0"/>
                  </a:moveTo>
                  <a:lnTo>
                    <a:pt x="62941" y="19129"/>
                  </a:lnTo>
                  <a:lnTo>
                    <a:pt x="11617" y="50534"/>
                  </a:lnTo>
                  <a:lnTo>
                    <a:pt x="0" y="66913"/>
                  </a:lnTo>
                  <a:lnTo>
                    <a:pt x="1114" y="72685"/>
                  </a:lnTo>
                  <a:lnTo>
                    <a:pt x="6536" y="76533"/>
                  </a:lnTo>
                  <a:lnTo>
                    <a:pt x="63592" y="95006"/>
                  </a:lnTo>
                  <a:lnTo>
                    <a:pt x="105234" y="114433"/>
                  </a:lnTo>
                  <a:lnTo>
                    <a:pt x="131148" y="133992"/>
                  </a:lnTo>
                  <a:lnTo>
                    <a:pt x="134169" y="140801"/>
                  </a:lnTo>
                  <a:lnTo>
                    <a:pt x="133844" y="147680"/>
                  </a:lnTo>
                  <a:lnTo>
                    <a:pt x="131287" y="154605"/>
                  </a:lnTo>
                  <a:lnTo>
                    <a:pt x="124904" y="158052"/>
                  </a:lnTo>
                  <a:lnTo>
                    <a:pt x="68006" y="158175"/>
                  </a:lnTo>
                  <a:lnTo>
                    <a:pt x="10361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90507" y="421139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0" y="0"/>
                  </a:moveTo>
                  <a:lnTo>
                    <a:pt x="9576" y="24047"/>
                  </a:lnTo>
                  <a:lnTo>
                    <a:pt x="52643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37865" y="389554"/>
              <a:ext cx="178986" cy="263213"/>
            </a:xfrm>
            <a:custGeom>
              <a:avLst/>
              <a:gdLst/>
              <a:ahLst/>
              <a:cxnLst/>
              <a:rect l="0" t="0" r="0" b="0"/>
              <a:pathLst>
                <a:path w="178986" h="263213">
                  <a:moveTo>
                    <a:pt x="178985" y="0"/>
                  </a:moveTo>
                  <a:lnTo>
                    <a:pt x="136322" y="54114"/>
                  </a:lnTo>
                  <a:lnTo>
                    <a:pt x="94708" y="115943"/>
                  </a:lnTo>
                  <a:lnTo>
                    <a:pt x="52638" y="170662"/>
                  </a:lnTo>
                  <a:lnTo>
                    <a:pt x="30155" y="211006"/>
                  </a:lnTo>
                  <a:lnTo>
                    <a:pt x="14448" y="24926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48435" y="400254"/>
              <a:ext cx="231628" cy="105114"/>
            </a:xfrm>
            <a:custGeom>
              <a:avLst/>
              <a:gdLst/>
              <a:ahLst/>
              <a:cxnLst/>
              <a:rect l="0" t="0" r="0" b="0"/>
              <a:pathLst>
                <a:path w="231628" h="105114">
                  <a:moveTo>
                    <a:pt x="0" y="31414"/>
                  </a:moveTo>
                  <a:lnTo>
                    <a:pt x="5589" y="93507"/>
                  </a:lnTo>
                  <a:lnTo>
                    <a:pt x="6066" y="97375"/>
                  </a:lnTo>
                  <a:lnTo>
                    <a:pt x="5213" y="96445"/>
                  </a:lnTo>
                  <a:lnTo>
                    <a:pt x="3476" y="92316"/>
                  </a:lnTo>
                  <a:lnTo>
                    <a:pt x="6619" y="69736"/>
                  </a:lnTo>
                  <a:lnTo>
                    <a:pt x="19332" y="24599"/>
                  </a:lnTo>
                  <a:lnTo>
                    <a:pt x="30429" y="6548"/>
                  </a:lnTo>
                  <a:lnTo>
                    <a:pt x="39003" y="1969"/>
                  </a:lnTo>
                  <a:lnTo>
                    <a:pt x="61008" y="0"/>
                  </a:lnTo>
                  <a:lnTo>
                    <a:pt x="80147" y="6144"/>
                  </a:lnTo>
                  <a:lnTo>
                    <a:pt x="88527" y="11058"/>
                  </a:lnTo>
                  <a:lnTo>
                    <a:pt x="100956" y="25876"/>
                  </a:lnTo>
                  <a:lnTo>
                    <a:pt x="105909" y="34741"/>
                  </a:lnTo>
                  <a:lnTo>
                    <a:pt x="110380" y="37142"/>
                  </a:lnTo>
                  <a:lnTo>
                    <a:pt x="114531" y="35232"/>
                  </a:lnTo>
                  <a:lnTo>
                    <a:pt x="135187" y="12541"/>
                  </a:lnTo>
                  <a:lnTo>
                    <a:pt x="154450" y="5478"/>
                  </a:lnTo>
                  <a:lnTo>
                    <a:pt x="166137" y="3595"/>
                  </a:lnTo>
                  <a:lnTo>
                    <a:pt x="185363" y="7742"/>
                  </a:lnTo>
                  <a:lnTo>
                    <a:pt x="201707" y="18553"/>
                  </a:lnTo>
                  <a:lnTo>
                    <a:pt x="216769" y="35057"/>
                  </a:lnTo>
                  <a:lnTo>
                    <a:pt x="225024" y="57210"/>
                  </a:lnTo>
                  <a:lnTo>
                    <a:pt x="231627" y="105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24197" y="221098"/>
              <a:ext cx="138129" cy="267880"/>
            </a:xfrm>
            <a:custGeom>
              <a:avLst/>
              <a:gdLst/>
              <a:ahLst/>
              <a:cxnLst/>
              <a:rect l="0" t="0" r="0" b="0"/>
              <a:pathLst>
                <a:path w="138129" h="267880">
                  <a:moveTo>
                    <a:pt x="8507" y="0"/>
                  </a:moveTo>
                  <a:lnTo>
                    <a:pt x="8507" y="58617"/>
                  </a:lnTo>
                  <a:lnTo>
                    <a:pt x="16913" y="111621"/>
                  </a:lnTo>
                  <a:lnTo>
                    <a:pt x="27667" y="173493"/>
                  </a:lnTo>
                  <a:lnTo>
                    <a:pt x="28020" y="227249"/>
                  </a:lnTo>
                  <a:lnTo>
                    <a:pt x="23809" y="250738"/>
                  </a:lnTo>
                  <a:lnTo>
                    <a:pt x="21048" y="254896"/>
                  </a:lnTo>
                  <a:lnTo>
                    <a:pt x="18037" y="254159"/>
                  </a:lnTo>
                  <a:lnTo>
                    <a:pt x="11573" y="243981"/>
                  </a:lnTo>
                  <a:lnTo>
                    <a:pt x="2527" y="217350"/>
                  </a:lnTo>
                  <a:lnTo>
                    <a:pt x="0" y="193306"/>
                  </a:lnTo>
                  <a:lnTo>
                    <a:pt x="5116" y="170142"/>
                  </a:lnTo>
                  <a:lnTo>
                    <a:pt x="9756" y="159051"/>
                  </a:lnTo>
                  <a:lnTo>
                    <a:pt x="17529" y="151658"/>
                  </a:lnTo>
                  <a:lnTo>
                    <a:pt x="38643" y="143443"/>
                  </a:lnTo>
                  <a:lnTo>
                    <a:pt x="60505" y="146030"/>
                  </a:lnTo>
                  <a:lnTo>
                    <a:pt x="80751" y="154980"/>
                  </a:lnTo>
                  <a:lnTo>
                    <a:pt x="105302" y="174342"/>
                  </a:lnTo>
                  <a:lnTo>
                    <a:pt x="126225" y="201785"/>
                  </a:lnTo>
                  <a:lnTo>
                    <a:pt x="136086" y="221873"/>
                  </a:lnTo>
                  <a:lnTo>
                    <a:pt x="138128" y="242500"/>
                  </a:lnTo>
                  <a:lnTo>
                    <a:pt x="137035" y="252914"/>
                  </a:lnTo>
                  <a:lnTo>
                    <a:pt x="131627" y="259856"/>
                  </a:lnTo>
                  <a:lnTo>
                    <a:pt x="113140" y="267570"/>
                  </a:lnTo>
                  <a:lnTo>
                    <a:pt x="92446" y="267879"/>
                  </a:lnTo>
                  <a:lnTo>
                    <a:pt x="35778" y="255289"/>
                  </a:lnTo>
                  <a:lnTo>
                    <a:pt x="1903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79472" y="400082"/>
              <a:ext cx="99707" cy="97271"/>
            </a:xfrm>
            <a:custGeom>
              <a:avLst/>
              <a:gdLst/>
              <a:ahLst/>
              <a:cxnLst/>
              <a:rect l="0" t="0" r="0" b="0"/>
              <a:pathLst>
                <a:path w="99707" h="97271">
                  <a:moveTo>
                    <a:pt x="74331" y="0"/>
                  </a:moveTo>
                  <a:lnTo>
                    <a:pt x="51974" y="0"/>
                  </a:lnTo>
                  <a:lnTo>
                    <a:pt x="43049" y="3510"/>
                  </a:lnTo>
                  <a:lnTo>
                    <a:pt x="26893" y="16768"/>
                  </a:lnTo>
                  <a:lnTo>
                    <a:pt x="4643" y="43963"/>
                  </a:lnTo>
                  <a:lnTo>
                    <a:pt x="966" y="53875"/>
                  </a:lnTo>
                  <a:lnTo>
                    <a:pt x="0" y="74248"/>
                  </a:lnTo>
                  <a:lnTo>
                    <a:pt x="4890" y="82254"/>
                  </a:lnTo>
                  <a:lnTo>
                    <a:pt x="22801" y="94269"/>
                  </a:lnTo>
                  <a:lnTo>
                    <a:pt x="43240" y="97270"/>
                  </a:lnTo>
                  <a:lnTo>
                    <a:pt x="64022" y="93534"/>
                  </a:lnTo>
                  <a:lnTo>
                    <a:pt x="84957" y="84075"/>
                  </a:lnTo>
                  <a:lnTo>
                    <a:pt x="91944" y="75937"/>
                  </a:lnTo>
                  <a:lnTo>
                    <a:pt x="99706" y="54417"/>
                  </a:lnTo>
                  <a:lnTo>
                    <a:pt x="96917" y="32374"/>
                  </a:lnTo>
                  <a:lnTo>
                    <a:pt x="92898" y="21583"/>
                  </a:lnTo>
                  <a:lnTo>
                    <a:pt x="86709" y="14389"/>
                  </a:lnTo>
                  <a:lnTo>
                    <a:pt x="532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38031" y="252683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1463" y="58617"/>
                  </a:lnTo>
                  <a:lnTo>
                    <a:pt x="289" y="113961"/>
                  </a:lnTo>
                  <a:lnTo>
                    <a:pt x="57" y="176886"/>
                  </a:lnTo>
                  <a:lnTo>
                    <a:pt x="17" y="21423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13289" y="357968"/>
              <a:ext cx="124549" cy="160365"/>
            </a:xfrm>
            <a:custGeom>
              <a:avLst/>
              <a:gdLst/>
              <a:ahLst/>
              <a:cxnLst/>
              <a:rect l="0" t="0" r="0" b="0"/>
              <a:pathLst>
                <a:path w="124549" h="160365">
                  <a:moveTo>
                    <a:pt x="103726" y="0"/>
                  </a:moveTo>
                  <a:lnTo>
                    <a:pt x="61034" y="3120"/>
                  </a:lnTo>
                  <a:lnTo>
                    <a:pt x="41468" y="9576"/>
                  </a:lnTo>
                  <a:lnTo>
                    <a:pt x="2533" y="39404"/>
                  </a:lnTo>
                  <a:lnTo>
                    <a:pt x="0" y="46156"/>
                  </a:lnTo>
                  <a:lnTo>
                    <a:pt x="650" y="52998"/>
                  </a:lnTo>
                  <a:lnTo>
                    <a:pt x="3424" y="59899"/>
                  </a:lnTo>
                  <a:lnTo>
                    <a:pt x="15864" y="70686"/>
                  </a:lnTo>
                  <a:lnTo>
                    <a:pt x="75866" y="94492"/>
                  </a:lnTo>
                  <a:lnTo>
                    <a:pt x="99533" y="102828"/>
                  </a:lnTo>
                  <a:lnTo>
                    <a:pt x="117850" y="114332"/>
                  </a:lnTo>
                  <a:lnTo>
                    <a:pt x="122501" y="121845"/>
                  </a:lnTo>
                  <a:lnTo>
                    <a:pt x="124548" y="139551"/>
                  </a:lnTo>
                  <a:lnTo>
                    <a:pt x="121117" y="146847"/>
                  </a:lnTo>
                  <a:lnTo>
                    <a:pt x="107946" y="158072"/>
                  </a:lnTo>
                  <a:lnTo>
                    <a:pt x="99521" y="160364"/>
                  </a:lnTo>
                  <a:lnTo>
                    <a:pt x="39352" y="152891"/>
                  </a:lnTo>
                  <a:lnTo>
                    <a:pt x="897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190756" y="168455"/>
            <a:ext cx="3537576" cy="368499"/>
            <a:chOff x="6190756" y="168455"/>
            <a:chExt cx="3537576" cy="368499"/>
          </a:xfrm>
        </p:grpSpPr>
        <p:sp>
          <p:nvSpPr>
            <p:cNvPr id="39" name="Freeform 38"/>
            <p:cNvSpPr/>
            <p:nvPr/>
          </p:nvSpPr>
          <p:spPr>
            <a:xfrm>
              <a:off x="6338155" y="168455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3293" y="27557"/>
                  </a:lnTo>
                  <a:lnTo>
                    <a:pt x="3770" y="86899"/>
                  </a:lnTo>
                  <a:lnTo>
                    <a:pt x="8526" y="137662"/>
                  </a:lnTo>
                  <a:lnTo>
                    <a:pt x="9935" y="189748"/>
                  </a:lnTo>
                  <a:lnTo>
                    <a:pt x="10353" y="242225"/>
                  </a:lnTo>
                  <a:lnTo>
                    <a:pt x="7357" y="291699"/>
                  </a:lnTo>
                  <a:lnTo>
                    <a:pt x="2180" y="33287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90756" y="305326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3092" y="8333"/>
                  </a:lnTo>
                  <a:lnTo>
                    <a:pt x="116080" y="10095"/>
                  </a:lnTo>
                  <a:lnTo>
                    <a:pt x="64133" y="17678"/>
                  </a:lnTo>
                  <a:lnTo>
                    <a:pt x="19384" y="235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74049" y="379025"/>
              <a:ext cx="148616" cy="139153"/>
            </a:xfrm>
            <a:custGeom>
              <a:avLst/>
              <a:gdLst/>
              <a:ahLst/>
              <a:cxnLst/>
              <a:rect l="0" t="0" r="0" b="0"/>
              <a:pathLst>
                <a:path w="148616" h="139153">
                  <a:moveTo>
                    <a:pt x="79920" y="0"/>
                  </a:moveTo>
                  <a:lnTo>
                    <a:pt x="48638" y="9576"/>
                  </a:lnTo>
                  <a:lnTo>
                    <a:pt x="24898" y="27534"/>
                  </a:lnTo>
                  <a:lnTo>
                    <a:pt x="10232" y="44993"/>
                  </a:lnTo>
                  <a:lnTo>
                    <a:pt x="2154" y="67570"/>
                  </a:lnTo>
                  <a:lnTo>
                    <a:pt x="0" y="80142"/>
                  </a:lnTo>
                  <a:lnTo>
                    <a:pt x="3845" y="103469"/>
                  </a:lnTo>
                  <a:lnTo>
                    <a:pt x="8147" y="114603"/>
                  </a:lnTo>
                  <a:lnTo>
                    <a:pt x="22284" y="130094"/>
                  </a:lnTo>
                  <a:lnTo>
                    <a:pt x="30968" y="135862"/>
                  </a:lnTo>
                  <a:lnTo>
                    <a:pt x="56214" y="139152"/>
                  </a:lnTo>
                  <a:lnTo>
                    <a:pt x="108902" y="131732"/>
                  </a:lnTo>
                  <a:lnTo>
                    <a:pt x="136731" y="116761"/>
                  </a:lnTo>
                  <a:lnTo>
                    <a:pt x="142360" y="108256"/>
                  </a:lnTo>
                  <a:lnTo>
                    <a:pt x="148615" y="86329"/>
                  </a:lnTo>
                  <a:lnTo>
                    <a:pt x="146547" y="47676"/>
                  </a:lnTo>
                  <a:lnTo>
                    <a:pt x="138388" y="26649"/>
                  </a:lnTo>
                  <a:lnTo>
                    <a:pt x="132936" y="17766"/>
                  </a:lnTo>
                  <a:lnTo>
                    <a:pt x="125793" y="13014"/>
                  </a:lnTo>
                  <a:lnTo>
                    <a:pt x="9044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03189" y="357968"/>
              <a:ext cx="82449" cy="136166"/>
            </a:xfrm>
            <a:custGeom>
              <a:avLst/>
              <a:gdLst/>
              <a:ahLst/>
              <a:cxnLst/>
              <a:rect l="0" t="0" r="0" b="0"/>
              <a:pathLst>
                <a:path w="82449" h="136166">
                  <a:moveTo>
                    <a:pt x="19277" y="31586"/>
                  </a:moveTo>
                  <a:lnTo>
                    <a:pt x="10944" y="80517"/>
                  </a:lnTo>
                  <a:lnTo>
                    <a:pt x="12519" y="122123"/>
                  </a:lnTo>
                  <a:lnTo>
                    <a:pt x="15104" y="136165"/>
                  </a:lnTo>
                  <a:lnTo>
                    <a:pt x="2225" y="82380"/>
                  </a:lnTo>
                  <a:lnTo>
                    <a:pt x="0" y="57281"/>
                  </a:lnTo>
                  <a:lnTo>
                    <a:pt x="5250" y="36767"/>
                  </a:lnTo>
                  <a:lnTo>
                    <a:pt x="27685" y="4533"/>
                  </a:lnTo>
                  <a:lnTo>
                    <a:pt x="35411" y="683"/>
                  </a:lnTo>
                  <a:lnTo>
                    <a:pt x="824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21554" y="354708"/>
              <a:ext cx="122771" cy="140132"/>
            </a:xfrm>
            <a:custGeom>
              <a:avLst/>
              <a:gdLst/>
              <a:ahLst/>
              <a:cxnLst/>
              <a:rect l="0" t="0" r="0" b="0"/>
              <a:pathLst>
                <a:path w="122771" h="140132">
                  <a:moveTo>
                    <a:pt x="16726" y="76960"/>
                  </a:moveTo>
                  <a:lnTo>
                    <a:pt x="59418" y="73840"/>
                  </a:lnTo>
                  <a:lnTo>
                    <a:pt x="101068" y="62306"/>
                  </a:lnTo>
                  <a:lnTo>
                    <a:pt x="109219" y="56662"/>
                  </a:lnTo>
                  <a:lnTo>
                    <a:pt x="121395" y="41032"/>
                  </a:lnTo>
                  <a:lnTo>
                    <a:pt x="122770" y="33121"/>
                  </a:lnTo>
                  <a:lnTo>
                    <a:pt x="121347" y="25507"/>
                  </a:lnTo>
                  <a:lnTo>
                    <a:pt x="118058" y="18092"/>
                  </a:lnTo>
                  <a:lnTo>
                    <a:pt x="105046" y="6732"/>
                  </a:lnTo>
                  <a:lnTo>
                    <a:pt x="96663" y="2066"/>
                  </a:lnTo>
                  <a:lnTo>
                    <a:pt x="77990" y="0"/>
                  </a:lnTo>
                  <a:lnTo>
                    <a:pt x="57992" y="4151"/>
                  </a:lnTo>
                  <a:lnTo>
                    <a:pt x="28172" y="19642"/>
                  </a:lnTo>
                  <a:lnTo>
                    <a:pt x="11674" y="32378"/>
                  </a:lnTo>
                  <a:lnTo>
                    <a:pt x="2783" y="52076"/>
                  </a:lnTo>
                  <a:lnTo>
                    <a:pt x="0" y="75259"/>
                  </a:lnTo>
                  <a:lnTo>
                    <a:pt x="2662" y="97261"/>
                  </a:lnTo>
                  <a:lnTo>
                    <a:pt x="10865" y="115618"/>
                  </a:lnTo>
                  <a:lnTo>
                    <a:pt x="16328" y="123789"/>
                  </a:lnTo>
                  <a:lnTo>
                    <a:pt x="24649" y="129236"/>
                  </a:lnTo>
                  <a:lnTo>
                    <a:pt x="65388" y="137979"/>
                  </a:lnTo>
                  <a:lnTo>
                    <a:pt x="90425" y="140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85679" y="200041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0" y="217798"/>
                  </a:lnTo>
                  <a:lnTo>
                    <a:pt x="0" y="24653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99066" y="375498"/>
              <a:ext cx="165598" cy="130372"/>
            </a:xfrm>
            <a:custGeom>
              <a:avLst/>
              <a:gdLst/>
              <a:ahLst/>
              <a:cxnLst/>
              <a:rect l="0" t="0" r="0" b="0"/>
              <a:pathLst>
                <a:path w="165598" h="130372">
                  <a:moveTo>
                    <a:pt x="134011" y="45641"/>
                  </a:moveTo>
                  <a:lnTo>
                    <a:pt x="96925" y="10895"/>
                  </a:lnTo>
                  <a:lnTo>
                    <a:pt x="78924" y="1732"/>
                  </a:lnTo>
                  <a:lnTo>
                    <a:pt x="59225" y="0"/>
                  </a:lnTo>
                  <a:lnTo>
                    <a:pt x="39942" y="4299"/>
                  </a:lnTo>
                  <a:lnTo>
                    <a:pt x="23572" y="14009"/>
                  </a:lnTo>
                  <a:lnTo>
                    <a:pt x="11617" y="29243"/>
                  </a:lnTo>
                  <a:lnTo>
                    <a:pt x="3574" y="48882"/>
                  </a:lnTo>
                  <a:lnTo>
                    <a:pt x="0" y="73208"/>
                  </a:lnTo>
                  <a:lnTo>
                    <a:pt x="4651" y="96498"/>
                  </a:lnTo>
                  <a:lnTo>
                    <a:pt x="9166" y="107622"/>
                  </a:lnTo>
                  <a:lnTo>
                    <a:pt x="23542" y="123101"/>
                  </a:lnTo>
                  <a:lnTo>
                    <a:pt x="32289" y="128867"/>
                  </a:lnTo>
                  <a:lnTo>
                    <a:pt x="41630" y="130371"/>
                  </a:lnTo>
                  <a:lnTo>
                    <a:pt x="61368" y="125803"/>
                  </a:lnTo>
                  <a:lnTo>
                    <a:pt x="69204" y="120139"/>
                  </a:lnTo>
                  <a:lnTo>
                    <a:pt x="81032" y="104488"/>
                  </a:lnTo>
                  <a:lnTo>
                    <a:pt x="90921" y="65628"/>
                  </a:lnTo>
                  <a:lnTo>
                    <a:pt x="93587" y="65984"/>
                  </a:lnTo>
                  <a:lnTo>
                    <a:pt x="136807" y="114942"/>
                  </a:lnTo>
                  <a:lnTo>
                    <a:pt x="165597" y="129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40588" y="221098"/>
              <a:ext cx="34605" cy="273742"/>
            </a:xfrm>
            <a:custGeom>
              <a:avLst/>
              <a:gdLst/>
              <a:ahLst/>
              <a:cxnLst/>
              <a:rect l="0" t="0" r="0" b="0"/>
              <a:pathLst>
                <a:path w="34605" h="273742">
                  <a:moveTo>
                    <a:pt x="13546" y="0"/>
                  </a:moveTo>
                  <a:lnTo>
                    <a:pt x="2368" y="22357"/>
                  </a:lnTo>
                  <a:lnTo>
                    <a:pt x="0" y="45811"/>
                  </a:lnTo>
                  <a:lnTo>
                    <a:pt x="11026" y="106725"/>
                  </a:lnTo>
                  <a:lnTo>
                    <a:pt x="21150" y="167007"/>
                  </a:lnTo>
                  <a:lnTo>
                    <a:pt x="23498" y="224322"/>
                  </a:lnTo>
                  <a:lnTo>
                    <a:pt x="3460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38321" y="30532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5" y="3119"/>
                  </a:lnTo>
                  <a:lnTo>
                    <a:pt x="66388" y="10723"/>
                  </a:lnTo>
                  <a:lnTo>
                    <a:pt x="24812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62097" y="339968"/>
              <a:ext cx="171068" cy="154872"/>
            </a:xfrm>
            <a:custGeom>
              <a:avLst/>
              <a:gdLst/>
              <a:ahLst/>
              <a:cxnLst/>
              <a:rect l="0" t="0" r="0" b="0"/>
              <a:pathLst>
                <a:path w="171068" h="154872">
                  <a:moveTo>
                    <a:pt x="44680" y="60114"/>
                  </a:moveTo>
                  <a:lnTo>
                    <a:pt x="103297" y="69179"/>
                  </a:lnTo>
                  <a:lnTo>
                    <a:pt x="138087" y="64620"/>
                  </a:lnTo>
                  <a:lnTo>
                    <a:pt x="165033" y="50271"/>
                  </a:lnTo>
                  <a:lnTo>
                    <a:pt x="169369" y="43024"/>
                  </a:lnTo>
                  <a:lnTo>
                    <a:pt x="171067" y="25612"/>
                  </a:lnTo>
                  <a:lnTo>
                    <a:pt x="167543" y="18396"/>
                  </a:lnTo>
                  <a:lnTo>
                    <a:pt x="154268" y="7258"/>
                  </a:lnTo>
                  <a:lnTo>
                    <a:pt x="121474" y="0"/>
                  </a:lnTo>
                  <a:lnTo>
                    <a:pt x="82122" y="3438"/>
                  </a:lnTo>
                  <a:lnTo>
                    <a:pt x="60931" y="11918"/>
                  </a:lnTo>
                  <a:lnTo>
                    <a:pt x="14801" y="37087"/>
                  </a:lnTo>
                  <a:lnTo>
                    <a:pt x="2934" y="53389"/>
                  </a:lnTo>
                  <a:lnTo>
                    <a:pt x="0" y="75453"/>
                  </a:lnTo>
                  <a:lnTo>
                    <a:pt x="3765" y="98517"/>
                  </a:lnTo>
                  <a:lnTo>
                    <a:pt x="19039" y="124655"/>
                  </a:lnTo>
                  <a:lnTo>
                    <a:pt x="31724" y="139882"/>
                  </a:lnTo>
                  <a:lnTo>
                    <a:pt x="51400" y="148209"/>
                  </a:lnTo>
                  <a:lnTo>
                    <a:pt x="107749" y="153555"/>
                  </a:lnTo>
                  <a:lnTo>
                    <a:pt x="149965" y="154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09006" y="189512"/>
              <a:ext cx="29441" cy="305328"/>
            </a:xfrm>
            <a:custGeom>
              <a:avLst/>
              <a:gdLst/>
              <a:ahLst/>
              <a:cxnLst/>
              <a:rect l="0" t="0" r="0" b="0"/>
              <a:pathLst>
                <a:path w="29441" h="305328">
                  <a:moveTo>
                    <a:pt x="8382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6548" y="130063"/>
                  </a:lnTo>
                  <a:lnTo>
                    <a:pt x="14728" y="181387"/>
                  </a:lnTo>
                  <a:lnTo>
                    <a:pt x="21205" y="241244"/>
                  </a:lnTo>
                  <a:lnTo>
                    <a:pt x="27000" y="277761"/>
                  </a:lnTo>
                  <a:lnTo>
                    <a:pt x="2944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59461" y="284269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25128" y="7236"/>
                  </a:lnTo>
                  <a:lnTo>
                    <a:pt x="168906" y="12998"/>
                  </a:lnTo>
                  <a:lnTo>
                    <a:pt x="112393" y="19465"/>
                  </a:lnTo>
                  <a:lnTo>
                    <a:pt x="56170" y="207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59503" y="347440"/>
              <a:ext cx="227313" cy="138816"/>
            </a:xfrm>
            <a:custGeom>
              <a:avLst/>
              <a:gdLst/>
              <a:ahLst/>
              <a:cxnLst/>
              <a:rect l="0" t="0" r="0" b="0"/>
              <a:pathLst>
                <a:path w="227313" h="138816">
                  <a:moveTo>
                    <a:pt x="0" y="10528"/>
                  </a:moveTo>
                  <a:lnTo>
                    <a:pt x="3119" y="53220"/>
                  </a:lnTo>
                  <a:lnTo>
                    <a:pt x="19128" y="104191"/>
                  </a:lnTo>
                  <a:lnTo>
                    <a:pt x="30338" y="120786"/>
                  </a:lnTo>
                  <a:lnTo>
                    <a:pt x="38942" y="124978"/>
                  </a:lnTo>
                  <a:lnTo>
                    <a:pt x="60981" y="126516"/>
                  </a:lnTo>
                  <a:lnTo>
                    <a:pt x="69900" y="122948"/>
                  </a:lnTo>
                  <a:lnTo>
                    <a:pt x="82929" y="109626"/>
                  </a:lnTo>
                  <a:lnTo>
                    <a:pt x="89500" y="88887"/>
                  </a:lnTo>
                  <a:lnTo>
                    <a:pt x="91251" y="76805"/>
                  </a:lnTo>
                  <a:lnTo>
                    <a:pt x="93590" y="72261"/>
                  </a:lnTo>
                  <a:lnTo>
                    <a:pt x="96318" y="72740"/>
                  </a:lnTo>
                  <a:lnTo>
                    <a:pt x="134068" y="121929"/>
                  </a:lnTo>
                  <a:lnTo>
                    <a:pt x="160216" y="138033"/>
                  </a:lnTo>
                  <a:lnTo>
                    <a:pt x="169981" y="138815"/>
                  </a:lnTo>
                  <a:lnTo>
                    <a:pt x="190191" y="133445"/>
                  </a:lnTo>
                  <a:lnTo>
                    <a:pt x="215710" y="117268"/>
                  </a:lnTo>
                  <a:lnTo>
                    <a:pt x="224552" y="98133"/>
                  </a:lnTo>
                  <a:lnTo>
                    <a:pt x="227312" y="75200"/>
                  </a:lnTo>
                  <a:lnTo>
                    <a:pt x="216558" y="21255"/>
                  </a:lnTo>
                  <a:lnTo>
                    <a:pt x="210112" y="9446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31134" y="379025"/>
              <a:ext cx="141436" cy="109251"/>
            </a:xfrm>
            <a:custGeom>
              <a:avLst/>
              <a:gdLst/>
              <a:ahLst/>
              <a:cxnLst/>
              <a:rect l="0" t="0" r="0" b="0"/>
              <a:pathLst>
                <a:path w="141436" h="109251">
                  <a:moveTo>
                    <a:pt x="75809" y="10529"/>
                  </a:moveTo>
                  <a:lnTo>
                    <a:pt x="59041" y="4940"/>
                  </a:lnTo>
                  <a:lnTo>
                    <a:pt x="51762" y="5633"/>
                  </a:lnTo>
                  <a:lnTo>
                    <a:pt x="37435" y="12642"/>
                  </a:lnTo>
                  <a:lnTo>
                    <a:pt x="16215" y="29742"/>
                  </a:lnTo>
                  <a:lnTo>
                    <a:pt x="700" y="55216"/>
                  </a:lnTo>
                  <a:lnTo>
                    <a:pt x="0" y="63717"/>
                  </a:lnTo>
                  <a:lnTo>
                    <a:pt x="5462" y="79402"/>
                  </a:lnTo>
                  <a:lnTo>
                    <a:pt x="18807" y="91052"/>
                  </a:lnTo>
                  <a:lnTo>
                    <a:pt x="55970" y="108063"/>
                  </a:lnTo>
                  <a:lnTo>
                    <a:pt x="76350" y="109250"/>
                  </a:lnTo>
                  <a:lnTo>
                    <a:pt x="97107" y="104708"/>
                  </a:lnTo>
                  <a:lnTo>
                    <a:pt x="118030" y="94890"/>
                  </a:lnTo>
                  <a:lnTo>
                    <a:pt x="132788" y="79608"/>
                  </a:lnTo>
                  <a:lnTo>
                    <a:pt x="138361" y="70620"/>
                  </a:lnTo>
                  <a:lnTo>
                    <a:pt x="141435" y="51274"/>
                  </a:lnTo>
                  <a:lnTo>
                    <a:pt x="140616" y="41202"/>
                  </a:lnTo>
                  <a:lnTo>
                    <a:pt x="130349" y="23771"/>
                  </a:lnTo>
                  <a:lnTo>
                    <a:pt x="1073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01444" y="368497"/>
              <a:ext cx="127134" cy="133852"/>
            </a:xfrm>
            <a:custGeom>
              <a:avLst/>
              <a:gdLst/>
              <a:ahLst/>
              <a:cxnLst/>
              <a:rect l="0" t="0" r="0" b="0"/>
              <a:pathLst>
                <a:path w="127134" h="133852">
                  <a:moveTo>
                    <a:pt x="84525" y="0"/>
                  </a:moveTo>
                  <a:lnTo>
                    <a:pt x="62168" y="0"/>
                  </a:lnTo>
                  <a:lnTo>
                    <a:pt x="31497" y="11178"/>
                  </a:lnTo>
                  <a:lnTo>
                    <a:pt x="13773" y="29145"/>
                  </a:lnTo>
                  <a:lnTo>
                    <a:pt x="5772" y="40487"/>
                  </a:lnTo>
                  <a:lnTo>
                    <a:pt x="0" y="65567"/>
                  </a:lnTo>
                  <a:lnTo>
                    <a:pt x="2505" y="89972"/>
                  </a:lnTo>
                  <a:lnTo>
                    <a:pt x="11416" y="108618"/>
                  </a:lnTo>
                  <a:lnTo>
                    <a:pt x="26296" y="121584"/>
                  </a:lnTo>
                  <a:lnTo>
                    <a:pt x="45777" y="130077"/>
                  </a:lnTo>
                  <a:lnTo>
                    <a:pt x="70033" y="133851"/>
                  </a:lnTo>
                  <a:lnTo>
                    <a:pt x="90172" y="129289"/>
                  </a:lnTo>
                  <a:lnTo>
                    <a:pt x="122165" y="107297"/>
                  </a:lnTo>
                  <a:lnTo>
                    <a:pt x="125995" y="99607"/>
                  </a:lnTo>
                  <a:lnTo>
                    <a:pt x="127133" y="81704"/>
                  </a:lnTo>
                  <a:lnTo>
                    <a:pt x="115607" y="51895"/>
                  </a:lnTo>
                  <a:lnTo>
                    <a:pt x="739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80725" y="326383"/>
              <a:ext cx="84230" cy="150986"/>
            </a:xfrm>
            <a:custGeom>
              <a:avLst/>
              <a:gdLst/>
              <a:ahLst/>
              <a:cxnLst/>
              <a:rect l="0" t="0" r="0" b="0"/>
              <a:pathLst>
                <a:path w="84230" h="150986">
                  <a:moveTo>
                    <a:pt x="0" y="63171"/>
                  </a:moveTo>
                  <a:lnTo>
                    <a:pt x="28682" y="126599"/>
                  </a:lnTo>
                  <a:lnTo>
                    <a:pt x="42164" y="150985"/>
                  </a:lnTo>
                  <a:lnTo>
                    <a:pt x="37847" y="145483"/>
                  </a:lnTo>
                  <a:lnTo>
                    <a:pt x="13993" y="83500"/>
                  </a:lnTo>
                  <a:lnTo>
                    <a:pt x="6999" y="62847"/>
                  </a:lnTo>
                  <a:lnTo>
                    <a:pt x="9350" y="41970"/>
                  </a:lnTo>
                  <a:lnTo>
                    <a:pt x="13252" y="31489"/>
                  </a:lnTo>
                  <a:lnTo>
                    <a:pt x="20533" y="23333"/>
                  </a:lnTo>
                  <a:lnTo>
                    <a:pt x="41102" y="11150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07109" y="357907"/>
              <a:ext cx="273742" cy="115876"/>
            </a:xfrm>
            <a:custGeom>
              <a:avLst/>
              <a:gdLst/>
              <a:ahLst/>
              <a:cxnLst/>
              <a:rect l="0" t="0" r="0" b="0"/>
              <a:pathLst>
                <a:path w="273742" h="115876">
                  <a:moveTo>
                    <a:pt x="0" y="10590"/>
                  </a:moveTo>
                  <a:lnTo>
                    <a:pt x="3119" y="59521"/>
                  </a:lnTo>
                  <a:lnTo>
                    <a:pt x="14654" y="113062"/>
                  </a:lnTo>
                  <a:lnTo>
                    <a:pt x="16788" y="115169"/>
                  </a:lnTo>
                  <a:lnTo>
                    <a:pt x="19160" y="101913"/>
                  </a:lnTo>
                  <a:lnTo>
                    <a:pt x="17688" y="43919"/>
                  </a:lnTo>
                  <a:lnTo>
                    <a:pt x="15301" y="32809"/>
                  </a:lnTo>
                  <a:lnTo>
                    <a:pt x="16050" y="23063"/>
                  </a:lnTo>
                  <a:lnTo>
                    <a:pt x="23121" y="5995"/>
                  </a:lnTo>
                  <a:lnTo>
                    <a:pt x="29451" y="1677"/>
                  </a:lnTo>
                  <a:lnTo>
                    <a:pt x="45845" y="0"/>
                  </a:lnTo>
                  <a:lnTo>
                    <a:pt x="74804" y="11222"/>
                  </a:lnTo>
                  <a:lnTo>
                    <a:pt x="122313" y="58623"/>
                  </a:lnTo>
                  <a:lnTo>
                    <a:pt x="138146" y="86043"/>
                  </a:lnTo>
                  <a:lnTo>
                    <a:pt x="141230" y="87798"/>
                  </a:lnTo>
                  <a:lnTo>
                    <a:pt x="143286" y="84289"/>
                  </a:lnTo>
                  <a:lnTo>
                    <a:pt x="147910" y="69081"/>
                  </a:lnTo>
                  <a:lnTo>
                    <a:pt x="164838" y="41959"/>
                  </a:lnTo>
                  <a:lnTo>
                    <a:pt x="182055" y="26091"/>
                  </a:lnTo>
                  <a:lnTo>
                    <a:pt x="191560" y="22094"/>
                  </a:lnTo>
                  <a:lnTo>
                    <a:pt x="211480" y="20772"/>
                  </a:lnTo>
                  <a:lnTo>
                    <a:pt x="242425" y="32194"/>
                  </a:lnTo>
                  <a:lnTo>
                    <a:pt x="268231" y="55986"/>
                  </a:lnTo>
                  <a:lnTo>
                    <a:pt x="272407" y="65420"/>
                  </a:lnTo>
                  <a:lnTo>
                    <a:pt x="273741" y="1158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40773" y="357968"/>
              <a:ext cx="126698" cy="149817"/>
            </a:xfrm>
            <a:custGeom>
              <a:avLst/>
              <a:gdLst/>
              <a:ahLst/>
              <a:cxnLst/>
              <a:rect l="0" t="0" r="0" b="0"/>
              <a:pathLst>
                <a:path w="126698" h="149817">
                  <a:moveTo>
                    <a:pt x="55890" y="10529"/>
                  </a:moveTo>
                  <a:lnTo>
                    <a:pt x="31843" y="20104"/>
                  </a:lnTo>
                  <a:lnTo>
                    <a:pt x="17516" y="30772"/>
                  </a:lnTo>
                  <a:lnTo>
                    <a:pt x="6470" y="49552"/>
                  </a:lnTo>
                  <a:lnTo>
                    <a:pt x="0" y="72326"/>
                  </a:lnTo>
                  <a:lnTo>
                    <a:pt x="1024" y="94146"/>
                  </a:lnTo>
                  <a:lnTo>
                    <a:pt x="13767" y="126161"/>
                  </a:lnTo>
                  <a:lnTo>
                    <a:pt x="32099" y="141080"/>
                  </a:lnTo>
                  <a:lnTo>
                    <a:pt x="43539" y="146696"/>
                  </a:lnTo>
                  <a:lnTo>
                    <a:pt x="65608" y="149816"/>
                  </a:lnTo>
                  <a:lnTo>
                    <a:pt x="85946" y="146134"/>
                  </a:lnTo>
                  <a:lnTo>
                    <a:pt x="102783" y="136698"/>
                  </a:lnTo>
                  <a:lnTo>
                    <a:pt x="114946" y="118467"/>
                  </a:lnTo>
                  <a:lnTo>
                    <a:pt x="123081" y="94766"/>
                  </a:lnTo>
                  <a:lnTo>
                    <a:pt x="126697" y="68635"/>
                  </a:lnTo>
                  <a:lnTo>
                    <a:pt x="122064" y="47662"/>
                  </a:lnTo>
                  <a:lnTo>
                    <a:pt x="117554" y="38794"/>
                  </a:lnTo>
                  <a:lnTo>
                    <a:pt x="103183" y="25821"/>
                  </a:lnTo>
                  <a:lnTo>
                    <a:pt x="558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412477" y="347440"/>
              <a:ext cx="105285" cy="152079"/>
            </a:xfrm>
            <a:custGeom>
              <a:avLst/>
              <a:gdLst/>
              <a:ahLst/>
              <a:cxnLst/>
              <a:rect l="0" t="0" r="0" b="0"/>
              <a:pathLst>
                <a:path w="105285" h="152079">
                  <a:moveTo>
                    <a:pt x="0" y="63171"/>
                  </a:moveTo>
                  <a:lnTo>
                    <a:pt x="15641" y="81152"/>
                  </a:lnTo>
                  <a:lnTo>
                    <a:pt x="50335" y="139502"/>
                  </a:lnTo>
                  <a:lnTo>
                    <a:pt x="54614" y="149153"/>
                  </a:lnTo>
                  <a:lnTo>
                    <a:pt x="55126" y="152078"/>
                  </a:lnTo>
                  <a:lnTo>
                    <a:pt x="53128" y="150518"/>
                  </a:lnTo>
                  <a:lnTo>
                    <a:pt x="45839" y="139427"/>
                  </a:lnTo>
                  <a:lnTo>
                    <a:pt x="23416" y="83528"/>
                  </a:lnTo>
                  <a:lnTo>
                    <a:pt x="7978" y="51265"/>
                  </a:lnTo>
                  <a:lnTo>
                    <a:pt x="3546" y="25904"/>
                  </a:lnTo>
                  <a:lnTo>
                    <a:pt x="7043" y="17269"/>
                  </a:lnTo>
                  <a:lnTo>
                    <a:pt x="14054" y="11513"/>
                  </a:lnTo>
                  <a:lnTo>
                    <a:pt x="35492" y="5117"/>
                  </a:lnTo>
                  <a:lnTo>
                    <a:pt x="84436" y="1011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546052" y="333723"/>
              <a:ext cx="182280" cy="171645"/>
            </a:xfrm>
            <a:custGeom>
              <a:avLst/>
              <a:gdLst/>
              <a:ahLst/>
              <a:cxnLst/>
              <a:rect l="0" t="0" r="0" b="0"/>
              <a:pathLst>
                <a:path w="182280" h="171645">
                  <a:moveTo>
                    <a:pt x="3295" y="87416"/>
                  </a:moveTo>
                  <a:lnTo>
                    <a:pt x="30851" y="94652"/>
                  </a:lnTo>
                  <a:lnTo>
                    <a:pt x="71641" y="94630"/>
                  </a:lnTo>
                  <a:lnTo>
                    <a:pt x="118051" y="74847"/>
                  </a:lnTo>
                  <a:lnTo>
                    <a:pt x="128932" y="68508"/>
                  </a:lnTo>
                  <a:lnTo>
                    <a:pt x="133847" y="60773"/>
                  </a:lnTo>
                  <a:lnTo>
                    <a:pt x="134783" y="52107"/>
                  </a:lnTo>
                  <a:lnTo>
                    <a:pt x="129584" y="34288"/>
                  </a:lnTo>
                  <a:lnTo>
                    <a:pt x="119475" y="18570"/>
                  </a:lnTo>
                  <a:lnTo>
                    <a:pt x="104063" y="6905"/>
                  </a:lnTo>
                  <a:lnTo>
                    <a:pt x="95040" y="2157"/>
                  </a:lnTo>
                  <a:lnTo>
                    <a:pt x="75656" y="0"/>
                  </a:lnTo>
                  <a:lnTo>
                    <a:pt x="56513" y="4111"/>
                  </a:lnTo>
                  <a:lnTo>
                    <a:pt x="25159" y="25814"/>
                  </a:lnTo>
                  <a:lnTo>
                    <a:pt x="11842" y="40150"/>
                  </a:lnTo>
                  <a:lnTo>
                    <a:pt x="2024" y="58221"/>
                  </a:lnTo>
                  <a:lnTo>
                    <a:pt x="0" y="77950"/>
                  </a:lnTo>
                  <a:lnTo>
                    <a:pt x="4170" y="98417"/>
                  </a:lnTo>
                  <a:lnTo>
                    <a:pt x="13823" y="119212"/>
                  </a:lnTo>
                  <a:lnTo>
                    <a:pt x="38000" y="145060"/>
                  </a:lnTo>
                  <a:lnTo>
                    <a:pt x="67390" y="161948"/>
                  </a:lnTo>
                  <a:lnTo>
                    <a:pt x="118337" y="169729"/>
                  </a:lnTo>
                  <a:lnTo>
                    <a:pt x="167916" y="171266"/>
                  </a:lnTo>
                  <a:lnTo>
                    <a:pt x="182279" y="1716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211790" y="852808"/>
            <a:ext cx="1449147" cy="474831"/>
            <a:chOff x="1211790" y="852808"/>
            <a:chExt cx="1449147" cy="474831"/>
          </a:xfrm>
        </p:grpSpPr>
        <p:sp>
          <p:nvSpPr>
            <p:cNvPr id="60" name="Freeform 59"/>
            <p:cNvSpPr/>
            <p:nvPr/>
          </p:nvSpPr>
          <p:spPr>
            <a:xfrm>
              <a:off x="1211790" y="992957"/>
              <a:ext cx="251672" cy="334682"/>
            </a:xfrm>
            <a:custGeom>
              <a:avLst/>
              <a:gdLst/>
              <a:ahLst/>
              <a:cxnLst/>
              <a:rect l="0" t="0" r="0" b="0"/>
              <a:pathLst>
                <a:path w="251672" h="334682">
                  <a:moveTo>
                    <a:pt x="146386" y="80949"/>
                  </a:moveTo>
                  <a:lnTo>
                    <a:pt x="131813" y="38258"/>
                  </a:lnTo>
                  <a:lnTo>
                    <a:pt x="126142" y="27922"/>
                  </a:lnTo>
                  <a:lnTo>
                    <a:pt x="110482" y="13318"/>
                  </a:lnTo>
                  <a:lnTo>
                    <a:pt x="90654" y="4098"/>
                  </a:lnTo>
                  <a:lnTo>
                    <a:pt x="66244" y="0"/>
                  </a:lnTo>
                  <a:lnTo>
                    <a:pt x="42917" y="4417"/>
                  </a:lnTo>
                  <a:lnTo>
                    <a:pt x="31783" y="8871"/>
                  </a:lnTo>
                  <a:lnTo>
                    <a:pt x="16292" y="23178"/>
                  </a:lnTo>
                  <a:lnTo>
                    <a:pt x="10524" y="31907"/>
                  </a:lnTo>
                  <a:lnTo>
                    <a:pt x="2405" y="66548"/>
                  </a:lnTo>
                  <a:lnTo>
                    <a:pt x="0" y="106448"/>
                  </a:lnTo>
                  <a:lnTo>
                    <a:pt x="5676" y="127767"/>
                  </a:lnTo>
                  <a:lnTo>
                    <a:pt x="10465" y="136728"/>
                  </a:lnTo>
                  <a:lnTo>
                    <a:pt x="25145" y="149803"/>
                  </a:lnTo>
                  <a:lnTo>
                    <a:pt x="33973" y="154928"/>
                  </a:lnTo>
                  <a:lnTo>
                    <a:pt x="42198" y="156005"/>
                  </a:lnTo>
                  <a:lnTo>
                    <a:pt x="57576" y="150962"/>
                  </a:lnTo>
                  <a:lnTo>
                    <a:pt x="79388" y="134969"/>
                  </a:lnTo>
                  <a:lnTo>
                    <a:pt x="95079" y="109823"/>
                  </a:lnTo>
                  <a:lnTo>
                    <a:pt x="99313" y="107218"/>
                  </a:lnTo>
                  <a:lnTo>
                    <a:pt x="103306" y="108990"/>
                  </a:lnTo>
                  <a:lnTo>
                    <a:pt x="107137" y="113681"/>
                  </a:lnTo>
                  <a:lnTo>
                    <a:pt x="112530" y="142640"/>
                  </a:lnTo>
                  <a:lnTo>
                    <a:pt x="117621" y="204901"/>
                  </a:lnTo>
                  <a:lnTo>
                    <a:pt x="131549" y="268024"/>
                  </a:lnTo>
                  <a:lnTo>
                    <a:pt x="138126" y="320197"/>
                  </a:lnTo>
                  <a:lnTo>
                    <a:pt x="140879" y="331695"/>
                  </a:lnTo>
                  <a:lnTo>
                    <a:pt x="143885" y="334681"/>
                  </a:lnTo>
                  <a:lnTo>
                    <a:pt x="147058" y="331992"/>
                  </a:lnTo>
                  <a:lnTo>
                    <a:pt x="178954" y="283042"/>
                  </a:lnTo>
                  <a:lnTo>
                    <a:pt x="185646" y="275339"/>
                  </a:lnTo>
                  <a:lnTo>
                    <a:pt x="205559" y="266781"/>
                  </a:lnTo>
                  <a:lnTo>
                    <a:pt x="251671" y="259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95726" y="989678"/>
              <a:ext cx="114361" cy="142673"/>
            </a:xfrm>
            <a:custGeom>
              <a:avLst/>
              <a:gdLst/>
              <a:ahLst/>
              <a:cxnLst/>
              <a:rect l="0" t="0" r="0" b="0"/>
              <a:pathLst>
                <a:path w="114361" h="142673">
                  <a:moveTo>
                    <a:pt x="15092" y="31586"/>
                  </a:moveTo>
                  <a:lnTo>
                    <a:pt x="438" y="75548"/>
                  </a:lnTo>
                  <a:lnTo>
                    <a:pt x="0" y="95578"/>
                  </a:lnTo>
                  <a:lnTo>
                    <a:pt x="4875" y="115009"/>
                  </a:lnTo>
                  <a:lnTo>
                    <a:pt x="14841" y="131444"/>
                  </a:lnTo>
                  <a:lnTo>
                    <a:pt x="23113" y="136762"/>
                  </a:lnTo>
                  <a:lnTo>
                    <a:pt x="44784" y="142672"/>
                  </a:lnTo>
                  <a:lnTo>
                    <a:pt x="54774" y="141908"/>
                  </a:lnTo>
                  <a:lnTo>
                    <a:pt x="72113" y="134820"/>
                  </a:lnTo>
                  <a:lnTo>
                    <a:pt x="84498" y="120752"/>
                  </a:lnTo>
                  <a:lnTo>
                    <a:pt x="109472" y="62680"/>
                  </a:lnTo>
                  <a:lnTo>
                    <a:pt x="114360" y="41896"/>
                  </a:lnTo>
                  <a:lnTo>
                    <a:pt x="1098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48727" y="979386"/>
              <a:ext cx="135833" cy="136635"/>
            </a:xfrm>
            <a:custGeom>
              <a:avLst/>
              <a:gdLst/>
              <a:ahLst/>
              <a:cxnLst/>
              <a:rect l="0" t="0" r="0" b="0"/>
              <a:pathLst>
                <a:path w="135833" h="136635">
                  <a:moveTo>
                    <a:pt x="93718" y="94520"/>
                  </a:moveTo>
                  <a:lnTo>
                    <a:pt x="79064" y="35903"/>
                  </a:lnTo>
                  <a:lnTo>
                    <a:pt x="63380" y="6702"/>
                  </a:lnTo>
                  <a:lnTo>
                    <a:pt x="54775" y="2050"/>
                  </a:lnTo>
                  <a:lnTo>
                    <a:pt x="32736" y="0"/>
                  </a:lnTo>
                  <a:lnTo>
                    <a:pt x="23818" y="3431"/>
                  </a:lnTo>
                  <a:lnTo>
                    <a:pt x="10789" y="16601"/>
                  </a:lnTo>
                  <a:lnTo>
                    <a:pt x="4218" y="37273"/>
                  </a:lnTo>
                  <a:lnTo>
                    <a:pt x="0" y="88671"/>
                  </a:lnTo>
                  <a:lnTo>
                    <a:pt x="8782" y="112978"/>
                  </a:lnTo>
                  <a:lnTo>
                    <a:pt x="16037" y="124373"/>
                  </a:lnTo>
                  <a:lnTo>
                    <a:pt x="24383" y="130800"/>
                  </a:lnTo>
                  <a:lnTo>
                    <a:pt x="33457" y="133914"/>
                  </a:lnTo>
                  <a:lnTo>
                    <a:pt x="43015" y="134821"/>
                  </a:lnTo>
                  <a:lnTo>
                    <a:pt x="50558" y="131916"/>
                  </a:lnTo>
                  <a:lnTo>
                    <a:pt x="62058" y="119329"/>
                  </a:lnTo>
                  <a:lnTo>
                    <a:pt x="75109" y="92513"/>
                  </a:lnTo>
                  <a:lnTo>
                    <a:pt x="76479" y="72571"/>
                  </a:lnTo>
                  <a:lnTo>
                    <a:pt x="75528" y="59029"/>
                  </a:lnTo>
                  <a:lnTo>
                    <a:pt x="76912" y="60331"/>
                  </a:lnTo>
                  <a:lnTo>
                    <a:pt x="103066" y="111068"/>
                  </a:lnTo>
                  <a:lnTo>
                    <a:pt x="135832" y="136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95088" y="1007926"/>
              <a:ext cx="126343" cy="109341"/>
            </a:xfrm>
            <a:custGeom>
              <a:avLst/>
              <a:gdLst/>
              <a:ahLst/>
              <a:cxnLst/>
              <a:rect l="0" t="0" r="0" b="0"/>
              <a:pathLst>
                <a:path w="126343" h="109341">
                  <a:moveTo>
                    <a:pt x="0" y="23866"/>
                  </a:moveTo>
                  <a:lnTo>
                    <a:pt x="3119" y="66558"/>
                  </a:lnTo>
                  <a:lnTo>
                    <a:pt x="14654" y="108208"/>
                  </a:lnTo>
                  <a:lnTo>
                    <a:pt x="15618" y="109340"/>
                  </a:lnTo>
                  <a:lnTo>
                    <a:pt x="11129" y="46539"/>
                  </a:lnTo>
                  <a:lnTo>
                    <a:pt x="10795" y="19515"/>
                  </a:lnTo>
                  <a:lnTo>
                    <a:pt x="15386" y="10437"/>
                  </a:lnTo>
                  <a:lnTo>
                    <a:pt x="23125" y="4385"/>
                  </a:lnTo>
                  <a:lnTo>
                    <a:pt x="32964" y="350"/>
                  </a:lnTo>
                  <a:lnTo>
                    <a:pt x="41863" y="0"/>
                  </a:lnTo>
                  <a:lnTo>
                    <a:pt x="57990" y="5850"/>
                  </a:lnTo>
                  <a:lnTo>
                    <a:pt x="101628" y="51054"/>
                  </a:lnTo>
                  <a:lnTo>
                    <a:pt x="117200" y="78325"/>
                  </a:lnTo>
                  <a:lnTo>
                    <a:pt x="126342" y="108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56308" y="873865"/>
              <a:ext cx="17765" cy="221099"/>
            </a:xfrm>
            <a:custGeom>
              <a:avLst/>
              <a:gdLst/>
              <a:ahLst/>
              <a:cxnLst/>
              <a:rect l="0" t="0" r="0" b="0"/>
              <a:pathLst>
                <a:path w="17765" h="221099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11490" y="140291"/>
                  </a:lnTo>
                  <a:lnTo>
                    <a:pt x="16938" y="201199"/>
                  </a:lnTo>
                  <a:lnTo>
                    <a:pt x="17764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68787" y="941975"/>
              <a:ext cx="136872" cy="26647"/>
            </a:xfrm>
            <a:custGeom>
              <a:avLst/>
              <a:gdLst/>
              <a:ahLst/>
              <a:cxnLst/>
              <a:rect l="0" t="0" r="0" b="0"/>
              <a:pathLst>
                <a:path w="136872" h="26647">
                  <a:moveTo>
                    <a:pt x="136871" y="5589"/>
                  </a:moveTo>
                  <a:lnTo>
                    <a:pt x="120103" y="0"/>
                  </a:lnTo>
                  <a:lnTo>
                    <a:pt x="87319" y="2113"/>
                  </a:lnTo>
                  <a:lnTo>
                    <a:pt x="31993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81503" y="1010735"/>
              <a:ext cx="8384" cy="84229"/>
            </a:xfrm>
            <a:custGeom>
              <a:avLst/>
              <a:gdLst/>
              <a:ahLst/>
              <a:cxnLst/>
              <a:rect l="0" t="0" r="0" b="0"/>
              <a:pathLst>
                <a:path w="8384" h="84229">
                  <a:moveTo>
                    <a:pt x="8383" y="0"/>
                  </a:moveTo>
                  <a:lnTo>
                    <a:pt x="49" y="37478"/>
                  </a:lnTo>
                  <a:lnTo>
                    <a:pt x="0" y="58771"/>
                  </a:lnTo>
                  <a:lnTo>
                    <a:pt x="838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58300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26756" y="852808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3120" y="48931"/>
                  </a:lnTo>
                  <a:lnTo>
                    <a:pt x="5214" y="93657"/>
                  </a:lnTo>
                  <a:lnTo>
                    <a:pt x="4665" y="136544"/>
                  </a:lnTo>
                  <a:lnTo>
                    <a:pt x="16992" y="198612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53057" y="958093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63078" y="989678"/>
              <a:ext cx="21606" cy="84229"/>
            </a:xfrm>
            <a:custGeom>
              <a:avLst/>
              <a:gdLst/>
              <a:ahLst/>
              <a:cxnLst/>
              <a:rect l="0" t="0" r="0" b="0"/>
              <a:pathLst>
                <a:path w="21606" h="84229">
                  <a:moveTo>
                    <a:pt x="21605" y="0"/>
                  </a:moveTo>
                  <a:lnTo>
                    <a:pt x="4838" y="5590"/>
                  </a:lnTo>
                  <a:lnTo>
                    <a:pt x="1068" y="11915"/>
                  </a:lnTo>
                  <a:lnTo>
                    <a:pt x="0" y="31422"/>
                  </a:lnTo>
                  <a:lnTo>
                    <a:pt x="1107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63626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35080" y="942411"/>
              <a:ext cx="125852" cy="120968"/>
            </a:xfrm>
            <a:custGeom>
              <a:avLst/>
              <a:gdLst/>
              <a:ahLst/>
              <a:cxnLst/>
              <a:rect l="0" t="0" r="0" b="0"/>
              <a:pathLst>
                <a:path w="125852" h="120968">
                  <a:moveTo>
                    <a:pt x="12774" y="47267"/>
                  </a:moveTo>
                  <a:lnTo>
                    <a:pt x="50252" y="55601"/>
                  </a:lnTo>
                  <a:lnTo>
                    <a:pt x="85100" y="54026"/>
                  </a:lnTo>
                  <a:lnTo>
                    <a:pt x="105751" y="47931"/>
                  </a:lnTo>
                  <a:lnTo>
                    <a:pt x="122727" y="37424"/>
                  </a:lnTo>
                  <a:lnTo>
                    <a:pt x="125851" y="30177"/>
                  </a:lnTo>
                  <a:lnTo>
                    <a:pt x="125593" y="21835"/>
                  </a:lnTo>
                  <a:lnTo>
                    <a:pt x="123082" y="12765"/>
                  </a:lnTo>
                  <a:lnTo>
                    <a:pt x="116729" y="6718"/>
                  </a:lnTo>
                  <a:lnTo>
                    <a:pt x="97191" y="0"/>
                  </a:lnTo>
                  <a:lnTo>
                    <a:pt x="59884" y="1807"/>
                  </a:lnTo>
                  <a:lnTo>
                    <a:pt x="24783" y="15340"/>
                  </a:lnTo>
                  <a:lnTo>
                    <a:pt x="9143" y="30738"/>
                  </a:lnTo>
                  <a:lnTo>
                    <a:pt x="3335" y="39757"/>
                  </a:lnTo>
                  <a:lnTo>
                    <a:pt x="0" y="59137"/>
                  </a:lnTo>
                  <a:lnTo>
                    <a:pt x="749" y="69219"/>
                  </a:lnTo>
                  <a:lnTo>
                    <a:pt x="10939" y="86659"/>
                  </a:lnTo>
                  <a:lnTo>
                    <a:pt x="27167" y="101040"/>
                  </a:lnTo>
                  <a:lnTo>
                    <a:pt x="46077" y="111330"/>
                  </a:lnTo>
                  <a:lnTo>
                    <a:pt x="99323" y="119698"/>
                  </a:lnTo>
                  <a:lnTo>
                    <a:pt x="118059" y="1209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46920" y="905450"/>
              <a:ext cx="114017" cy="136872"/>
            </a:xfrm>
            <a:custGeom>
              <a:avLst/>
              <a:gdLst/>
              <a:ahLst/>
              <a:cxnLst/>
              <a:rect l="0" t="0" r="0" b="0"/>
              <a:pathLst>
                <a:path w="114017" h="136872">
                  <a:moveTo>
                    <a:pt x="85204" y="0"/>
                  </a:moveTo>
                  <a:lnTo>
                    <a:pt x="41241" y="20244"/>
                  </a:lnTo>
                  <a:lnTo>
                    <a:pt x="16546" y="39404"/>
                  </a:lnTo>
                  <a:lnTo>
                    <a:pt x="0" y="65488"/>
                  </a:lnTo>
                  <a:lnTo>
                    <a:pt x="1495" y="71735"/>
                  </a:lnTo>
                  <a:lnTo>
                    <a:pt x="7171" y="75899"/>
                  </a:lnTo>
                  <a:lnTo>
                    <a:pt x="37517" y="81760"/>
                  </a:lnTo>
                  <a:lnTo>
                    <a:pt x="84103" y="89330"/>
                  </a:lnTo>
                  <a:lnTo>
                    <a:pt x="110874" y="104327"/>
                  </a:lnTo>
                  <a:lnTo>
                    <a:pt x="114016" y="110496"/>
                  </a:lnTo>
                  <a:lnTo>
                    <a:pt x="113771" y="116948"/>
                  </a:lnTo>
                  <a:lnTo>
                    <a:pt x="111267" y="123589"/>
                  </a:lnTo>
                  <a:lnTo>
                    <a:pt x="103749" y="128016"/>
                  </a:lnTo>
                  <a:lnTo>
                    <a:pt x="59015" y="135122"/>
                  </a:lnTo>
                  <a:lnTo>
                    <a:pt x="32561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934225" y="1695088"/>
            <a:ext cx="615843" cy="427847"/>
            <a:chOff x="1934225" y="1695088"/>
            <a:chExt cx="615843" cy="427847"/>
          </a:xfrm>
        </p:grpSpPr>
        <p:sp>
          <p:nvSpPr>
            <p:cNvPr id="75" name="Freeform 74"/>
            <p:cNvSpPr/>
            <p:nvPr/>
          </p:nvSpPr>
          <p:spPr>
            <a:xfrm>
              <a:off x="1934225" y="1705616"/>
              <a:ext cx="266231" cy="417319"/>
            </a:xfrm>
            <a:custGeom>
              <a:avLst/>
              <a:gdLst/>
              <a:ahLst/>
              <a:cxnLst/>
              <a:rect l="0" t="0" r="0" b="0"/>
              <a:pathLst>
                <a:path w="266231" h="417319">
                  <a:moveTo>
                    <a:pt x="13547" y="0"/>
                  </a:moveTo>
                  <a:lnTo>
                    <a:pt x="2368" y="16768"/>
                  </a:lnTo>
                  <a:lnTo>
                    <a:pt x="0" y="40598"/>
                  </a:lnTo>
                  <a:lnTo>
                    <a:pt x="2422" y="97966"/>
                  </a:lnTo>
                  <a:lnTo>
                    <a:pt x="8431" y="145880"/>
                  </a:lnTo>
                  <a:lnTo>
                    <a:pt x="12031" y="197122"/>
                  </a:lnTo>
                  <a:lnTo>
                    <a:pt x="13097" y="249349"/>
                  </a:lnTo>
                  <a:lnTo>
                    <a:pt x="13458" y="310994"/>
                  </a:lnTo>
                  <a:lnTo>
                    <a:pt x="13529" y="368230"/>
                  </a:lnTo>
                  <a:lnTo>
                    <a:pt x="15878" y="394115"/>
                  </a:lnTo>
                  <a:lnTo>
                    <a:pt x="24721" y="413418"/>
                  </a:lnTo>
                  <a:lnTo>
                    <a:pt x="30355" y="417162"/>
                  </a:lnTo>
                  <a:lnTo>
                    <a:pt x="36451" y="417318"/>
                  </a:lnTo>
                  <a:lnTo>
                    <a:pt x="98499" y="396350"/>
                  </a:lnTo>
                  <a:lnTo>
                    <a:pt x="149607" y="390897"/>
                  </a:lnTo>
                  <a:lnTo>
                    <a:pt x="208575" y="386700"/>
                  </a:lnTo>
                  <a:lnTo>
                    <a:pt x="26623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79357" y="188460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19"/>
                  </a:lnTo>
                  <a:lnTo>
                    <a:pt x="35972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79357" y="169508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4179" y="3119"/>
                  </a:lnTo>
                  <a:lnTo>
                    <a:pt x="4135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53098" y="1947772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66315" y="55087"/>
                  </a:lnTo>
                  <a:lnTo>
                    <a:pt x="13634" y="11563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53098" y="1937243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42662" y="60873"/>
                  </a:lnTo>
                  <a:lnTo>
                    <a:pt x="84276" y="116536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26839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37367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137274" y="1716145"/>
            <a:ext cx="4780157" cy="515897"/>
            <a:chOff x="3137274" y="1716145"/>
            <a:chExt cx="4780157" cy="515897"/>
          </a:xfrm>
        </p:grpSpPr>
        <p:sp>
          <p:nvSpPr>
            <p:cNvPr id="83" name="Freeform 82"/>
            <p:cNvSpPr/>
            <p:nvPr/>
          </p:nvSpPr>
          <p:spPr>
            <a:xfrm>
              <a:off x="3137274" y="1731597"/>
              <a:ext cx="417136" cy="432269"/>
            </a:xfrm>
            <a:custGeom>
              <a:avLst/>
              <a:gdLst/>
              <a:ahLst/>
              <a:cxnLst/>
              <a:rect l="0" t="0" r="0" b="0"/>
              <a:pathLst>
                <a:path w="417136" h="432269">
                  <a:moveTo>
                    <a:pt x="84446" y="384630"/>
                  </a:moveTo>
                  <a:lnTo>
                    <a:pt x="76112" y="347152"/>
                  </a:lnTo>
                  <a:lnTo>
                    <a:pt x="68762" y="290140"/>
                  </a:lnTo>
                  <a:lnTo>
                    <a:pt x="56045" y="229789"/>
                  </a:lnTo>
                  <a:lnTo>
                    <a:pt x="45745" y="181084"/>
                  </a:lnTo>
                  <a:lnTo>
                    <a:pt x="31784" y="125232"/>
                  </a:lnTo>
                  <a:lnTo>
                    <a:pt x="13084" y="62042"/>
                  </a:lnTo>
                  <a:lnTo>
                    <a:pt x="1646" y="38877"/>
                  </a:lnTo>
                  <a:lnTo>
                    <a:pt x="0" y="28956"/>
                  </a:lnTo>
                  <a:lnTo>
                    <a:pt x="1243" y="20002"/>
                  </a:lnTo>
                  <a:lnTo>
                    <a:pt x="4410" y="11694"/>
                  </a:lnTo>
                  <a:lnTo>
                    <a:pt x="11202" y="6154"/>
                  </a:lnTo>
                  <a:lnTo>
                    <a:pt x="31226" y="0"/>
                  </a:lnTo>
                  <a:lnTo>
                    <a:pt x="82209" y="4454"/>
                  </a:lnTo>
                  <a:lnTo>
                    <a:pt x="137340" y="16599"/>
                  </a:lnTo>
                  <a:lnTo>
                    <a:pt x="193290" y="30263"/>
                  </a:lnTo>
                  <a:lnTo>
                    <a:pt x="247062" y="52633"/>
                  </a:lnTo>
                  <a:lnTo>
                    <a:pt x="301454" y="86508"/>
                  </a:lnTo>
                  <a:lnTo>
                    <a:pt x="345680" y="122841"/>
                  </a:lnTo>
                  <a:lnTo>
                    <a:pt x="392800" y="184714"/>
                  </a:lnTo>
                  <a:lnTo>
                    <a:pt x="407106" y="205702"/>
                  </a:lnTo>
                  <a:lnTo>
                    <a:pt x="417135" y="248427"/>
                  </a:lnTo>
                  <a:lnTo>
                    <a:pt x="414517" y="292541"/>
                  </a:lnTo>
                  <a:lnTo>
                    <a:pt x="406229" y="314846"/>
                  </a:lnTo>
                  <a:lnTo>
                    <a:pt x="368312" y="371326"/>
                  </a:lnTo>
                  <a:lnTo>
                    <a:pt x="352158" y="386906"/>
                  </a:lnTo>
                  <a:lnTo>
                    <a:pt x="295840" y="417484"/>
                  </a:lnTo>
                  <a:lnTo>
                    <a:pt x="244659" y="426085"/>
                  </a:lnTo>
                  <a:lnTo>
                    <a:pt x="203406" y="432268"/>
                  </a:lnTo>
                  <a:lnTo>
                    <a:pt x="153785" y="428182"/>
                  </a:lnTo>
                  <a:lnTo>
                    <a:pt x="126560" y="426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42860" y="201094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42860" y="190565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93962" y="1947772"/>
              <a:ext cx="173054" cy="186403"/>
            </a:xfrm>
            <a:custGeom>
              <a:avLst/>
              <a:gdLst/>
              <a:ahLst/>
              <a:cxnLst/>
              <a:rect l="0" t="0" r="0" b="0"/>
              <a:pathLst>
                <a:path w="173054" h="186403">
                  <a:moveTo>
                    <a:pt x="112110" y="0"/>
                  </a:moveTo>
                  <a:lnTo>
                    <a:pt x="89754" y="0"/>
                  </a:lnTo>
                  <a:lnTo>
                    <a:pt x="59083" y="11178"/>
                  </a:lnTo>
                  <a:lnTo>
                    <a:pt x="18447" y="37086"/>
                  </a:lnTo>
                  <a:lnTo>
                    <a:pt x="1852" y="55087"/>
                  </a:lnTo>
                  <a:lnTo>
                    <a:pt x="0" y="62461"/>
                  </a:lnTo>
                  <a:lnTo>
                    <a:pt x="2276" y="68547"/>
                  </a:lnTo>
                  <a:lnTo>
                    <a:pt x="14162" y="78428"/>
                  </a:lnTo>
                  <a:lnTo>
                    <a:pt x="31143" y="86719"/>
                  </a:lnTo>
                  <a:lnTo>
                    <a:pt x="80216" y="94338"/>
                  </a:lnTo>
                  <a:lnTo>
                    <a:pt x="124627" y="103861"/>
                  </a:lnTo>
                  <a:lnTo>
                    <a:pt x="154164" y="120980"/>
                  </a:lnTo>
                  <a:lnTo>
                    <a:pt x="170185" y="134098"/>
                  </a:lnTo>
                  <a:lnTo>
                    <a:pt x="173053" y="142041"/>
                  </a:lnTo>
                  <a:lnTo>
                    <a:pt x="172626" y="150846"/>
                  </a:lnTo>
                  <a:lnTo>
                    <a:pt x="170002" y="160225"/>
                  </a:lnTo>
                  <a:lnTo>
                    <a:pt x="163573" y="167648"/>
                  </a:lnTo>
                  <a:lnTo>
                    <a:pt x="143951" y="179015"/>
                  </a:lnTo>
                  <a:lnTo>
                    <a:pt x="101008" y="186402"/>
                  </a:lnTo>
                  <a:lnTo>
                    <a:pt x="74420" y="181891"/>
                  </a:lnTo>
                  <a:lnTo>
                    <a:pt x="2788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64192" y="1737202"/>
              <a:ext cx="20866" cy="368498"/>
            </a:xfrm>
            <a:custGeom>
              <a:avLst/>
              <a:gdLst/>
              <a:ahLst/>
              <a:cxnLst/>
              <a:rect l="0" t="0" r="0" b="0"/>
              <a:pathLst>
                <a:path w="20866" h="368498">
                  <a:moveTo>
                    <a:pt x="10336" y="0"/>
                  </a:moveTo>
                  <a:lnTo>
                    <a:pt x="3101" y="27556"/>
                  </a:lnTo>
                  <a:lnTo>
                    <a:pt x="458" y="90017"/>
                  </a:lnTo>
                  <a:lnTo>
                    <a:pt x="0" y="149114"/>
                  </a:lnTo>
                  <a:lnTo>
                    <a:pt x="2984" y="201719"/>
                  </a:lnTo>
                  <a:lnTo>
                    <a:pt x="8884" y="262114"/>
                  </a:lnTo>
                  <a:lnTo>
                    <a:pt x="11220" y="320794"/>
                  </a:lnTo>
                  <a:lnTo>
                    <a:pt x="2086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937658" y="1884601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9047" y="0"/>
                  </a:lnTo>
                  <a:lnTo>
                    <a:pt x="119108" y="0"/>
                  </a:lnTo>
                  <a:lnTo>
                    <a:pt x="603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66182" y="1976095"/>
              <a:ext cx="182088" cy="139770"/>
            </a:xfrm>
            <a:custGeom>
              <a:avLst/>
              <a:gdLst/>
              <a:ahLst/>
              <a:cxnLst/>
              <a:rect l="0" t="0" r="0" b="0"/>
              <a:pathLst>
                <a:path w="182088" h="139770">
                  <a:moveTo>
                    <a:pt x="139973" y="34848"/>
                  </a:moveTo>
                  <a:lnTo>
                    <a:pt x="128795" y="18080"/>
                  </a:lnTo>
                  <a:lnTo>
                    <a:pt x="113948" y="6728"/>
                  </a:lnTo>
                  <a:lnTo>
                    <a:pt x="105076" y="2063"/>
                  </a:lnTo>
                  <a:lnTo>
                    <a:pt x="85859" y="0"/>
                  </a:lnTo>
                  <a:lnTo>
                    <a:pt x="44926" y="8207"/>
                  </a:lnTo>
                  <a:lnTo>
                    <a:pt x="27150" y="20668"/>
                  </a:lnTo>
                  <a:lnTo>
                    <a:pt x="12620" y="39074"/>
                  </a:lnTo>
                  <a:lnTo>
                    <a:pt x="2263" y="62852"/>
                  </a:lnTo>
                  <a:lnTo>
                    <a:pt x="0" y="89018"/>
                  </a:lnTo>
                  <a:lnTo>
                    <a:pt x="4063" y="113906"/>
                  </a:lnTo>
                  <a:lnTo>
                    <a:pt x="13668" y="132766"/>
                  </a:lnTo>
                  <a:lnTo>
                    <a:pt x="20675" y="137561"/>
                  </a:lnTo>
                  <a:lnTo>
                    <a:pt x="37819" y="139769"/>
                  </a:lnTo>
                  <a:lnTo>
                    <a:pt x="67201" y="128847"/>
                  </a:lnTo>
                  <a:lnTo>
                    <a:pt x="81504" y="114060"/>
                  </a:lnTo>
                  <a:lnTo>
                    <a:pt x="100218" y="75971"/>
                  </a:lnTo>
                  <a:lnTo>
                    <a:pt x="105281" y="72792"/>
                  </a:lnTo>
                  <a:lnTo>
                    <a:pt x="110996" y="74182"/>
                  </a:lnTo>
                  <a:lnTo>
                    <a:pt x="173720" y="115233"/>
                  </a:lnTo>
                  <a:lnTo>
                    <a:pt x="182087" y="119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79855" y="1968674"/>
              <a:ext cx="147399" cy="137026"/>
            </a:xfrm>
            <a:custGeom>
              <a:avLst/>
              <a:gdLst/>
              <a:ahLst/>
              <a:cxnLst/>
              <a:rect l="0" t="0" r="0" b="0"/>
              <a:pathLst>
                <a:path w="147399" h="137026">
                  <a:moveTo>
                    <a:pt x="0" y="42269"/>
                  </a:moveTo>
                  <a:lnTo>
                    <a:pt x="3119" y="84960"/>
                  </a:lnTo>
                  <a:lnTo>
                    <a:pt x="14654" y="126611"/>
                  </a:lnTo>
                  <a:lnTo>
                    <a:pt x="14448" y="130082"/>
                  </a:lnTo>
                  <a:lnTo>
                    <a:pt x="11972" y="128887"/>
                  </a:lnTo>
                  <a:lnTo>
                    <a:pt x="7981" y="124580"/>
                  </a:lnTo>
                  <a:lnTo>
                    <a:pt x="3547" y="107318"/>
                  </a:lnTo>
                  <a:lnTo>
                    <a:pt x="2746" y="85217"/>
                  </a:lnTo>
                  <a:lnTo>
                    <a:pt x="10042" y="53045"/>
                  </a:lnTo>
                  <a:lnTo>
                    <a:pt x="32875" y="13852"/>
                  </a:lnTo>
                  <a:lnTo>
                    <a:pt x="39464" y="5776"/>
                  </a:lnTo>
                  <a:lnTo>
                    <a:pt x="48536" y="1563"/>
                  </a:lnTo>
                  <a:lnTo>
                    <a:pt x="71095" y="0"/>
                  </a:lnTo>
                  <a:lnTo>
                    <a:pt x="90479" y="6325"/>
                  </a:lnTo>
                  <a:lnTo>
                    <a:pt x="106893" y="18105"/>
                  </a:lnTo>
                  <a:lnTo>
                    <a:pt x="128118" y="44468"/>
                  </a:lnTo>
                  <a:lnTo>
                    <a:pt x="138049" y="64303"/>
                  </a:lnTo>
                  <a:lnTo>
                    <a:pt x="146167" y="118191"/>
                  </a:lnTo>
                  <a:lnTo>
                    <a:pt x="147398" y="137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93289" y="1965810"/>
              <a:ext cx="134007" cy="136730"/>
            </a:xfrm>
            <a:custGeom>
              <a:avLst/>
              <a:gdLst/>
              <a:ahLst/>
              <a:cxnLst/>
              <a:rect l="0" t="0" r="0" b="0"/>
              <a:pathLst>
                <a:path w="134007" h="136730">
                  <a:moveTo>
                    <a:pt x="123478" y="13547"/>
                  </a:moveTo>
                  <a:lnTo>
                    <a:pt x="106710" y="2369"/>
                  </a:lnTo>
                  <a:lnTo>
                    <a:pt x="89119" y="0"/>
                  </a:lnTo>
                  <a:lnTo>
                    <a:pt x="49230" y="8012"/>
                  </a:lnTo>
                  <a:lnTo>
                    <a:pt x="23619" y="23085"/>
                  </a:lnTo>
                  <a:lnTo>
                    <a:pt x="11636" y="38843"/>
                  </a:lnTo>
                  <a:lnTo>
                    <a:pt x="3580" y="58715"/>
                  </a:lnTo>
                  <a:lnTo>
                    <a:pt x="0" y="83145"/>
                  </a:lnTo>
                  <a:lnTo>
                    <a:pt x="4648" y="103361"/>
                  </a:lnTo>
                  <a:lnTo>
                    <a:pt x="9163" y="112027"/>
                  </a:lnTo>
                  <a:lnTo>
                    <a:pt x="26658" y="124777"/>
                  </a:lnTo>
                  <a:lnTo>
                    <a:pt x="50031" y="133172"/>
                  </a:lnTo>
                  <a:lnTo>
                    <a:pt x="88327" y="136729"/>
                  </a:lnTo>
                  <a:lnTo>
                    <a:pt x="134006" y="129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769409" y="1951067"/>
              <a:ext cx="178986" cy="169661"/>
            </a:xfrm>
            <a:custGeom>
              <a:avLst/>
              <a:gdLst/>
              <a:ahLst/>
              <a:cxnLst/>
              <a:rect l="0" t="0" r="0" b="0"/>
              <a:pathLst>
                <a:path w="178986" h="169661">
                  <a:moveTo>
                    <a:pt x="0" y="80933"/>
                  </a:moveTo>
                  <a:lnTo>
                    <a:pt x="58617" y="80933"/>
                  </a:lnTo>
                  <a:lnTo>
                    <a:pt x="111621" y="79763"/>
                  </a:lnTo>
                  <a:lnTo>
                    <a:pt x="135007" y="75343"/>
                  </a:lnTo>
                  <a:lnTo>
                    <a:pt x="153980" y="63241"/>
                  </a:lnTo>
                  <a:lnTo>
                    <a:pt x="162315" y="55100"/>
                  </a:lnTo>
                  <a:lnTo>
                    <a:pt x="166701" y="46163"/>
                  </a:lnTo>
                  <a:lnTo>
                    <a:pt x="168456" y="26875"/>
                  </a:lnTo>
                  <a:lnTo>
                    <a:pt x="164947" y="19158"/>
                  </a:lnTo>
                  <a:lnTo>
                    <a:pt x="151689" y="7464"/>
                  </a:lnTo>
                  <a:lnTo>
                    <a:pt x="130978" y="1486"/>
                  </a:lnTo>
                  <a:lnTo>
                    <a:pt x="106175" y="0"/>
                  </a:lnTo>
                  <a:lnTo>
                    <a:pt x="68244" y="6909"/>
                  </a:lnTo>
                  <a:lnTo>
                    <a:pt x="41148" y="23255"/>
                  </a:lnTo>
                  <a:lnTo>
                    <a:pt x="19471" y="44086"/>
                  </a:lnTo>
                  <a:lnTo>
                    <a:pt x="9434" y="62216"/>
                  </a:lnTo>
                  <a:lnTo>
                    <a:pt x="7312" y="85093"/>
                  </a:lnTo>
                  <a:lnTo>
                    <a:pt x="11439" y="108518"/>
                  </a:lnTo>
                  <a:lnTo>
                    <a:pt x="21072" y="126728"/>
                  </a:lnTo>
                  <a:lnTo>
                    <a:pt x="36271" y="139501"/>
                  </a:lnTo>
                  <a:lnTo>
                    <a:pt x="98287" y="164756"/>
                  </a:lnTo>
                  <a:lnTo>
                    <a:pt x="123232" y="169660"/>
                  </a:lnTo>
                  <a:lnTo>
                    <a:pt x="178985" y="165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43191" y="1949967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8333"/>
                  </a:moveTo>
                  <a:lnTo>
                    <a:pt x="78336" y="0"/>
                  </a:lnTo>
                  <a:lnTo>
                    <a:pt x="40369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64248" y="2042528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82726" y="2195"/>
                  </a:lnTo>
                  <a:lnTo>
                    <a:pt x="27780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69575" y="1884601"/>
              <a:ext cx="136871" cy="244213"/>
            </a:xfrm>
            <a:custGeom>
              <a:avLst/>
              <a:gdLst/>
              <a:ahLst/>
              <a:cxnLst/>
              <a:rect l="0" t="0" r="0" b="0"/>
              <a:pathLst>
                <a:path w="136871" h="244213">
                  <a:moveTo>
                    <a:pt x="0" y="84228"/>
                  </a:moveTo>
                  <a:lnTo>
                    <a:pt x="3120" y="126919"/>
                  </a:lnTo>
                  <a:lnTo>
                    <a:pt x="17958" y="186296"/>
                  </a:lnTo>
                  <a:lnTo>
                    <a:pt x="36301" y="244212"/>
                  </a:lnTo>
                  <a:lnTo>
                    <a:pt x="20511" y="182264"/>
                  </a:lnTo>
                  <a:lnTo>
                    <a:pt x="12500" y="123480"/>
                  </a:lnTo>
                  <a:lnTo>
                    <a:pt x="13257" y="67978"/>
                  </a:lnTo>
                  <a:lnTo>
                    <a:pt x="21880" y="44250"/>
                  </a:lnTo>
                  <a:lnTo>
                    <a:pt x="39750" y="25126"/>
                  </a:lnTo>
                  <a:lnTo>
                    <a:pt x="63290" y="11167"/>
                  </a:lnTo>
                  <a:lnTo>
                    <a:pt x="110291" y="220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73580" y="1966751"/>
              <a:ext cx="217136" cy="149533"/>
            </a:xfrm>
            <a:custGeom>
              <a:avLst/>
              <a:gdLst/>
              <a:ahLst/>
              <a:cxnLst/>
              <a:rect l="0" t="0" r="0" b="0"/>
              <a:pathLst>
                <a:path w="217136" h="149533">
                  <a:moveTo>
                    <a:pt x="122378" y="54720"/>
                  </a:moveTo>
                  <a:lnTo>
                    <a:pt x="112803" y="30673"/>
                  </a:lnTo>
                  <a:lnTo>
                    <a:pt x="102135" y="16347"/>
                  </a:lnTo>
                  <a:lnTo>
                    <a:pt x="77386" y="716"/>
                  </a:lnTo>
                  <a:lnTo>
                    <a:pt x="68987" y="0"/>
                  </a:lnTo>
                  <a:lnTo>
                    <a:pt x="53415" y="5444"/>
                  </a:lnTo>
                  <a:lnTo>
                    <a:pt x="31495" y="21662"/>
                  </a:lnTo>
                  <a:lnTo>
                    <a:pt x="10182" y="46875"/>
                  </a:lnTo>
                  <a:lnTo>
                    <a:pt x="2323" y="69561"/>
                  </a:lnTo>
                  <a:lnTo>
                    <a:pt x="0" y="94071"/>
                  </a:lnTo>
                  <a:lnTo>
                    <a:pt x="2867" y="116663"/>
                  </a:lnTo>
                  <a:lnTo>
                    <a:pt x="11161" y="135283"/>
                  </a:lnTo>
                  <a:lnTo>
                    <a:pt x="16648" y="143524"/>
                  </a:lnTo>
                  <a:lnTo>
                    <a:pt x="23815" y="147848"/>
                  </a:lnTo>
                  <a:lnTo>
                    <a:pt x="41138" y="149532"/>
                  </a:lnTo>
                  <a:lnTo>
                    <a:pt x="70621" y="138315"/>
                  </a:lnTo>
                  <a:lnTo>
                    <a:pt x="84947" y="123459"/>
                  </a:lnTo>
                  <a:lnTo>
                    <a:pt x="113636" y="81190"/>
                  </a:lnTo>
                  <a:lnTo>
                    <a:pt x="119788" y="54504"/>
                  </a:lnTo>
                  <a:lnTo>
                    <a:pt x="120651" y="56916"/>
                  </a:lnTo>
                  <a:lnTo>
                    <a:pt x="127626" y="88819"/>
                  </a:lnTo>
                  <a:lnTo>
                    <a:pt x="142521" y="118636"/>
                  </a:lnTo>
                  <a:lnTo>
                    <a:pt x="158236" y="133040"/>
                  </a:lnTo>
                  <a:lnTo>
                    <a:pt x="176920" y="142171"/>
                  </a:lnTo>
                  <a:lnTo>
                    <a:pt x="217135" y="149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33263" y="1716145"/>
              <a:ext cx="20624" cy="410612"/>
            </a:xfrm>
            <a:custGeom>
              <a:avLst/>
              <a:gdLst/>
              <a:ahLst/>
              <a:cxnLst/>
              <a:rect l="0" t="0" r="0" b="0"/>
              <a:pathLst>
                <a:path w="20624" h="410612">
                  <a:moveTo>
                    <a:pt x="10094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5283" y="144850"/>
                  </a:lnTo>
                  <a:lnTo>
                    <a:pt x="8669" y="202406"/>
                  </a:lnTo>
                  <a:lnTo>
                    <a:pt x="9672" y="258324"/>
                  </a:lnTo>
                  <a:lnTo>
                    <a:pt x="17247" y="315149"/>
                  </a:lnTo>
                  <a:lnTo>
                    <a:pt x="19956" y="374034"/>
                  </a:lnTo>
                  <a:lnTo>
                    <a:pt x="2062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95958" y="1897324"/>
              <a:ext cx="242157" cy="29392"/>
            </a:xfrm>
            <a:custGeom>
              <a:avLst/>
              <a:gdLst/>
              <a:ahLst/>
              <a:cxnLst/>
              <a:rect l="0" t="0" r="0" b="0"/>
              <a:pathLst>
                <a:path w="242157" h="29392">
                  <a:moveTo>
                    <a:pt x="242156" y="8334"/>
                  </a:moveTo>
                  <a:lnTo>
                    <a:pt x="204678" y="0"/>
                  </a:lnTo>
                  <a:lnTo>
                    <a:pt x="166710" y="1575"/>
                  </a:lnTo>
                  <a:lnTo>
                    <a:pt x="111959" y="12588"/>
                  </a:lnTo>
                  <a:lnTo>
                    <a:pt x="57254" y="18792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13777" y="1925455"/>
              <a:ext cx="199569" cy="176871"/>
            </a:xfrm>
            <a:custGeom>
              <a:avLst/>
              <a:gdLst/>
              <a:ahLst/>
              <a:cxnLst/>
              <a:rect l="0" t="0" r="0" b="0"/>
              <a:pathLst>
                <a:path w="199569" h="176871">
                  <a:moveTo>
                    <a:pt x="34865" y="64431"/>
                  </a:moveTo>
                  <a:lnTo>
                    <a:pt x="72343" y="72764"/>
                  </a:lnTo>
                  <a:lnTo>
                    <a:pt x="110310" y="71189"/>
                  </a:lnTo>
                  <a:lnTo>
                    <a:pt x="165061" y="60176"/>
                  </a:lnTo>
                  <a:lnTo>
                    <a:pt x="195754" y="44583"/>
                  </a:lnTo>
                  <a:lnTo>
                    <a:pt x="199446" y="38331"/>
                  </a:lnTo>
                  <a:lnTo>
                    <a:pt x="199568" y="31823"/>
                  </a:lnTo>
                  <a:lnTo>
                    <a:pt x="197309" y="25145"/>
                  </a:lnTo>
                  <a:lnTo>
                    <a:pt x="182322" y="11485"/>
                  </a:lnTo>
                  <a:lnTo>
                    <a:pt x="171774" y="4567"/>
                  </a:lnTo>
                  <a:lnTo>
                    <a:pt x="147576" y="0"/>
                  </a:lnTo>
                  <a:lnTo>
                    <a:pt x="99503" y="6600"/>
                  </a:lnTo>
                  <a:lnTo>
                    <a:pt x="57382" y="20339"/>
                  </a:lnTo>
                  <a:lnTo>
                    <a:pt x="32828" y="39018"/>
                  </a:lnTo>
                  <a:lnTo>
                    <a:pt x="11905" y="66260"/>
                  </a:lnTo>
                  <a:lnTo>
                    <a:pt x="2044" y="86300"/>
                  </a:lnTo>
                  <a:lnTo>
                    <a:pt x="0" y="106906"/>
                  </a:lnTo>
                  <a:lnTo>
                    <a:pt x="4162" y="127762"/>
                  </a:lnTo>
                  <a:lnTo>
                    <a:pt x="13810" y="148730"/>
                  </a:lnTo>
                  <a:lnTo>
                    <a:pt x="29017" y="163508"/>
                  </a:lnTo>
                  <a:lnTo>
                    <a:pt x="48644" y="172806"/>
                  </a:lnTo>
                  <a:lnTo>
                    <a:pt x="84831" y="176870"/>
                  </a:lnTo>
                  <a:lnTo>
                    <a:pt x="125973" y="171476"/>
                  </a:lnTo>
                  <a:lnTo>
                    <a:pt x="150679" y="169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01368" y="1926715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0"/>
                  </a:moveTo>
                  <a:lnTo>
                    <a:pt x="63008" y="6333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90839" y="1916186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5590" y="22357"/>
                  </a:lnTo>
                  <a:lnTo>
                    <a:pt x="17692" y="39572"/>
                  </a:lnTo>
                  <a:lnTo>
                    <a:pt x="75908" y="98167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13506" y="1779316"/>
              <a:ext cx="30101" cy="421140"/>
            </a:xfrm>
            <a:custGeom>
              <a:avLst/>
              <a:gdLst/>
              <a:ahLst/>
              <a:cxnLst/>
              <a:rect l="0" t="0" r="0" b="0"/>
              <a:pathLst>
                <a:path w="30101" h="421140">
                  <a:moveTo>
                    <a:pt x="30100" y="0"/>
                  </a:moveTo>
                  <a:lnTo>
                    <a:pt x="22864" y="27556"/>
                  </a:lnTo>
                  <a:lnTo>
                    <a:pt x="17103" y="90017"/>
                  </a:lnTo>
                  <a:lnTo>
                    <a:pt x="11432" y="152234"/>
                  </a:lnTo>
                  <a:lnTo>
                    <a:pt x="8935" y="197511"/>
                  </a:lnTo>
                  <a:lnTo>
                    <a:pt x="3925" y="241031"/>
                  </a:lnTo>
                  <a:lnTo>
                    <a:pt x="118" y="299404"/>
                  </a:lnTo>
                  <a:lnTo>
                    <a:pt x="0" y="361955"/>
                  </a:lnTo>
                  <a:lnTo>
                    <a:pt x="9043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043565" y="1973291"/>
              <a:ext cx="294798" cy="6067"/>
            </a:xfrm>
            <a:custGeom>
              <a:avLst/>
              <a:gdLst/>
              <a:ahLst/>
              <a:cxnLst/>
              <a:rect l="0" t="0" r="0" b="0"/>
              <a:pathLst>
                <a:path w="294798" h="6067">
                  <a:moveTo>
                    <a:pt x="294797" y="6066"/>
                  </a:moveTo>
                  <a:lnTo>
                    <a:pt x="236181" y="6066"/>
                  </a:lnTo>
                  <a:lnTo>
                    <a:pt x="173601" y="0"/>
                  </a:lnTo>
                  <a:lnTo>
                    <a:pt x="122276" y="3749"/>
                  </a:lnTo>
                  <a:lnTo>
                    <a:pt x="70024" y="5380"/>
                  </a:lnTo>
                  <a:lnTo>
                    <a:pt x="15565" y="593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342825" y="2053057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69948" y="19583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464704" y="2054291"/>
              <a:ext cx="252685" cy="146165"/>
            </a:xfrm>
            <a:custGeom>
              <a:avLst/>
              <a:gdLst/>
              <a:ahLst/>
              <a:cxnLst/>
              <a:rect l="0" t="0" r="0" b="0"/>
              <a:pathLst>
                <a:path w="252685" h="146165">
                  <a:moveTo>
                    <a:pt x="0" y="51408"/>
                  </a:moveTo>
                  <a:lnTo>
                    <a:pt x="8334" y="88886"/>
                  </a:lnTo>
                  <a:lnTo>
                    <a:pt x="9553" y="104330"/>
                  </a:lnTo>
                  <a:lnTo>
                    <a:pt x="21925" y="50295"/>
                  </a:lnTo>
                  <a:lnTo>
                    <a:pt x="35267" y="9074"/>
                  </a:lnTo>
                  <a:lnTo>
                    <a:pt x="41059" y="3298"/>
                  </a:lnTo>
                  <a:lnTo>
                    <a:pt x="48430" y="618"/>
                  </a:lnTo>
                  <a:lnTo>
                    <a:pt x="56853" y="0"/>
                  </a:lnTo>
                  <a:lnTo>
                    <a:pt x="72451" y="5554"/>
                  </a:lnTo>
                  <a:lnTo>
                    <a:pt x="79886" y="10310"/>
                  </a:lnTo>
                  <a:lnTo>
                    <a:pt x="91267" y="24953"/>
                  </a:lnTo>
                  <a:lnTo>
                    <a:pt x="113695" y="62950"/>
                  </a:lnTo>
                  <a:lnTo>
                    <a:pt x="119081" y="66122"/>
                  </a:lnTo>
                  <a:lnTo>
                    <a:pt x="123840" y="64727"/>
                  </a:lnTo>
                  <a:lnTo>
                    <a:pt x="165417" y="13814"/>
                  </a:lnTo>
                  <a:lnTo>
                    <a:pt x="173449" y="9968"/>
                  </a:lnTo>
                  <a:lnTo>
                    <a:pt x="191733" y="8814"/>
                  </a:lnTo>
                  <a:lnTo>
                    <a:pt x="200352" y="12483"/>
                  </a:lnTo>
                  <a:lnTo>
                    <a:pt x="216167" y="25920"/>
                  </a:lnTo>
                  <a:lnTo>
                    <a:pt x="236979" y="70376"/>
                  </a:lnTo>
                  <a:lnTo>
                    <a:pt x="249235" y="114166"/>
                  </a:lnTo>
                  <a:lnTo>
                    <a:pt x="252684" y="146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766294" y="2036967"/>
              <a:ext cx="151137" cy="195075"/>
            </a:xfrm>
            <a:custGeom>
              <a:avLst/>
              <a:gdLst/>
              <a:ahLst/>
              <a:cxnLst/>
              <a:rect l="0" t="0" r="0" b="0"/>
              <a:pathLst>
                <a:path w="151137" h="195075">
                  <a:moveTo>
                    <a:pt x="56379" y="100318"/>
                  </a:moveTo>
                  <a:lnTo>
                    <a:pt x="110254" y="81189"/>
                  </a:lnTo>
                  <a:lnTo>
                    <a:pt x="130627" y="69979"/>
                  </a:lnTo>
                  <a:lnTo>
                    <a:pt x="136294" y="61375"/>
                  </a:lnTo>
                  <a:lnTo>
                    <a:pt x="139470" y="39336"/>
                  </a:lnTo>
                  <a:lnTo>
                    <a:pt x="133863" y="20182"/>
                  </a:lnTo>
                  <a:lnTo>
                    <a:pt x="129092" y="11799"/>
                  </a:lnTo>
                  <a:lnTo>
                    <a:pt x="121232" y="6210"/>
                  </a:lnTo>
                  <a:lnTo>
                    <a:pt x="100021" y="0"/>
                  </a:lnTo>
                  <a:lnTo>
                    <a:pt x="67360" y="2094"/>
                  </a:lnTo>
                  <a:lnTo>
                    <a:pt x="35456" y="15712"/>
                  </a:lnTo>
                  <a:lnTo>
                    <a:pt x="20564" y="31130"/>
                  </a:lnTo>
                  <a:lnTo>
                    <a:pt x="1472" y="69623"/>
                  </a:lnTo>
                  <a:lnTo>
                    <a:pt x="0" y="90185"/>
                  </a:lnTo>
                  <a:lnTo>
                    <a:pt x="4416" y="111022"/>
                  </a:lnTo>
                  <a:lnTo>
                    <a:pt x="20056" y="141314"/>
                  </a:lnTo>
                  <a:lnTo>
                    <a:pt x="53170" y="180427"/>
                  </a:lnTo>
                  <a:lnTo>
                    <a:pt x="73280" y="188564"/>
                  </a:lnTo>
                  <a:lnTo>
                    <a:pt x="133258" y="194217"/>
                  </a:lnTo>
                  <a:lnTo>
                    <a:pt x="151136" y="195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612660" y="2490421"/>
            <a:ext cx="1093579" cy="499978"/>
            <a:chOff x="3612660" y="2490421"/>
            <a:chExt cx="1093579" cy="499978"/>
          </a:xfrm>
        </p:grpSpPr>
        <p:sp>
          <p:nvSpPr>
            <p:cNvPr id="109" name="Freeform 108"/>
            <p:cNvSpPr/>
            <p:nvPr/>
          </p:nvSpPr>
          <p:spPr>
            <a:xfrm>
              <a:off x="3612660" y="2490421"/>
              <a:ext cx="230242" cy="499978"/>
            </a:xfrm>
            <a:custGeom>
              <a:avLst/>
              <a:gdLst/>
              <a:ahLst/>
              <a:cxnLst/>
              <a:rect l="0" t="0" r="0" b="0"/>
              <a:pathLst>
                <a:path w="230242" h="499978">
                  <a:moveTo>
                    <a:pt x="167070" y="362801"/>
                  </a:moveTo>
                  <a:lnTo>
                    <a:pt x="152416" y="318839"/>
                  </a:lnTo>
                  <a:lnTo>
                    <a:pt x="139500" y="305048"/>
                  </a:lnTo>
                  <a:lnTo>
                    <a:pt x="131143" y="299732"/>
                  </a:lnTo>
                  <a:lnTo>
                    <a:pt x="97024" y="292252"/>
                  </a:lnTo>
                  <a:lnTo>
                    <a:pt x="77057" y="296741"/>
                  </a:lnTo>
                  <a:lnTo>
                    <a:pt x="49542" y="315542"/>
                  </a:lnTo>
                  <a:lnTo>
                    <a:pt x="14393" y="353336"/>
                  </a:lnTo>
                  <a:lnTo>
                    <a:pt x="5627" y="376922"/>
                  </a:lnTo>
                  <a:lnTo>
                    <a:pt x="0" y="435781"/>
                  </a:lnTo>
                  <a:lnTo>
                    <a:pt x="5469" y="459968"/>
                  </a:lnTo>
                  <a:lnTo>
                    <a:pt x="16869" y="478516"/>
                  </a:lnTo>
                  <a:lnTo>
                    <a:pt x="33633" y="494559"/>
                  </a:lnTo>
                  <a:lnTo>
                    <a:pt x="43017" y="498603"/>
                  </a:lnTo>
                  <a:lnTo>
                    <a:pt x="62802" y="499977"/>
                  </a:lnTo>
                  <a:lnTo>
                    <a:pt x="93672" y="488584"/>
                  </a:lnTo>
                  <a:lnTo>
                    <a:pt x="111442" y="470568"/>
                  </a:lnTo>
                  <a:lnTo>
                    <a:pt x="141914" y="420873"/>
                  </a:lnTo>
                  <a:lnTo>
                    <a:pt x="176529" y="357591"/>
                  </a:lnTo>
                  <a:lnTo>
                    <a:pt x="191580" y="304976"/>
                  </a:lnTo>
                  <a:lnTo>
                    <a:pt x="195389" y="245452"/>
                  </a:lnTo>
                  <a:lnTo>
                    <a:pt x="189629" y="183362"/>
                  </a:lnTo>
                  <a:lnTo>
                    <a:pt x="181683" y="121681"/>
                  </a:lnTo>
                  <a:lnTo>
                    <a:pt x="177639" y="68180"/>
                  </a:lnTo>
                  <a:lnTo>
                    <a:pt x="163104" y="6242"/>
                  </a:lnTo>
                  <a:lnTo>
                    <a:pt x="158577" y="1093"/>
                  </a:lnTo>
                  <a:lnTo>
                    <a:pt x="153219" y="0"/>
                  </a:lnTo>
                  <a:lnTo>
                    <a:pt x="147308" y="1611"/>
                  </a:lnTo>
                  <a:lnTo>
                    <a:pt x="137620" y="18998"/>
                  </a:lnTo>
                  <a:lnTo>
                    <a:pt x="131754" y="43884"/>
                  </a:lnTo>
                  <a:lnTo>
                    <a:pt x="134401" y="94694"/>
                  </a:lnTo>
                  <a:lnTo>
                    <a:pt x="135164" y="143372"/>
                  </a:lnTo>
                  <a:lnTo>
                    <a:pt x="138509" y="194840"/>
                  </a:lnTo>
                  <a:lnTo>
                    <a:pt x="146909" y="244015"/>
                  </a:lnTo>
                  <a:lnTo>
                    <a:pt x="160228" y="302553"/>
                  </a:lnTo>
                  <a:lnTo>
                    <a:pt x="185955" y="361800"/>
                  </a:lnTo>
                  <a:lnTo>
                    <a:pt x="201132" y="390971"/>
                  </a:lnTo>
                  <a:lnTo>
                    <a:pt x="230241" y="425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53471" y="2695295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5457" y="240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42943" y="276899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6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98520" y="2674238"/>
              <a:ext cx="91864" cy="163631"/>
            </a:xfrm>
            <a:custGeom>
              <a:avLst/>
              <a:gdLst/>
              <a:ahLst/>
              <a:cxnLst/>
              <a:rect l="0" t="0" r="0" b="0"/>
              <a:pathLst>
                <a:path w="91864" h="163631">
                  <a:moveTo>
                    <a:pt x="7635" y="84228"/>
                  </a:moveTo>
                  <a:lnTo>
                    <a:pt x="25593" y="138103"/>
                  </a:lnTo>
                  <a:lnTo>
                    <a:pt x="32384" y="158475"/>
                  </a:lnTo>
                  <a:lnTo>
                    <a:pt x="31154" y="162972"/>
                  </a:lnTo>
                  <a:lnTo>
                    <a:pt x="26823" y="163630"/>
                  </a:lnTo>
                  <a:lnTo>
                    <a:pt x="20428" y="161729"/>
                  </a:lnTo>
                  <a:lnTo>
                    <a:pt x="14993" y="154613"/>
                  </a:lnTo>
                  <a:lnTo>
                    <a:pt x="2926" y="117821"/>
                  </a:lnTo>
                  <a:lnTo>
                    <a:pt x="0" y="77934"/>
                  </a:lnTo>
                  <a:lnTo>
                    <a:pt x="3462" y="54524"/>
                  </a:lnTo>
                  <a:lnTo>
                    <a:pt x="15139" y="35541"/>
                  </a:lnTo>
                  <a:lnTo>
                    <a:pt x="32027" y="20476"/>
                  </a:lnTo>
                  <a:lnTo>
                    <a:pt x="60096" y="6587"/>
                  </a:lnTo>
                  <a:lnTo>
                    <a:pt x="918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91075" y="2516310"/>
              <a:ext cx="30936" cy="305328"/>
            </a:xfrm>
            <a:custGeom>
              <a:avLst/>
              <a:gdLst/>
              <a:ahLst/>
              <a:cxnLst/>
              <a:rect l="0" t="0" r="0" b="0"/>
              <a:pathLst>
                <a:path w="30936" h="305328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8"/>
                  </a:lnTo>
                  <a:lnTo>
                    <a:pt x="10859" y="200219"/>
                  </a:lnTo>
                  <a:lnTo>
                    <a:pt x="24110" y="259089"/>
                  </a:lnTo>
                  <a:lnTo>
                    <a:pt x="3093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506197" y="2614360"/>
              <a:ext cx="200042" cy="28294"/>
            </a:xfrm>
            <a:custGeom>
              <a:avLst/>
              <a:gdLst/>
              <a:ahLst/>
              <a:cxnLst/>
              <a:rect l="0" t="0" r="0" b="0"/>
              <a:pathLst>
                <a:path w="200042" h="28294">
                  <a:moveTo>
                    <a:pt x="200041" y="7235"/>
                  </a:moveTo>
                  <a:lnTo>
                    <a:pt x="172485" y="0"/>
                  </a:lnTo>
                  <a:lnTo>
                    <a:pt x="113143" y="477"/>
                  </a:lnTo>
                  <a:lnTo>
                    <a:pt x="56274" y="11490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320794" y="174077"/>
            <a:ext cx="5996305" cy="728724"/>
            <a:chOff x="320794" y="174077"/>
            <a:chExt cx="5996305" cy="728724"/>
          </a:xfrm>
        </p:grpSpPr>
        <p:sp>
          <p:nvSpPr>
            <p:cNvPr id="2" name="Freeform 1"/>
            <p:cNvSpPr/>
            <p:nvPr/>
          </p:nvSpPr>
          <p:spPr>
            <a:xfrm>
              <a:off x="320794" y="174077"/>
              <a:ext cx="310916" cy="541861"/>
            </a:xfrm>
            <a:custGeom>
              <a:avLst/>
              <a:gdLst/>
              <a:ahLst/>
              <a:cxnLst/>
              <a:rect l="0" t="0" r="0" b="0"/>
              <a:pathLst>
                <a:path w="310916" h="541861">
                  <a:moveTo>
                    <a:pt x="5589" y="541860"/>
                  </a:moveTo>
                  <a:lnTo>
                    <a:pt x="0" y="525093"/>
                  </a:lnTo>
                  <a:lnTo>
                    <a:pt x="2113" y="492309"/>
                  </a:lnTo>
                  <a:lnTo>
                    <a:pt x="12138" y="438139"/>
                  </a:lnTo>
                  <a:lnTo>
                    <a:pt x="16108" y="389335"/>
                  </a:lnTo>
                  <a:lnTo>
                    <a:pt x="24174" y="337830"/>
                  </a:lnTo>
                  <a:lnTo>
                    <a:pt x="33972" y="284355"/>
                  </a:lnTo>
                  <a:lnTo>
                    <a:pt x="44284" y="225747"/>
                  </a:lnTo>
                  <a:lnTo>
                    <a:pt x="54749" y="170817"/>
                  </a:lnTo>
                  <a:lnTo>
                    <a:pt x="64089" y="117496"/>
                  </a:lnTo>
                  <a:lnTo>
                    <a:pt x="68546" y="66993"/>
                  </a:lnTo>
                  <a:lnTo>
                    <a:pt x="83232" y="6151"/>
                  </a:lnTo>
                  <a:lnTo>
                    <a:pt x="90106" y="1057"/>
                  </a:lnTo>
                  <a:lnTo>
                    <a:pt x="99368" y="0"/>
                  </a:lnTo>
                  <a:lnTo>
                    <a:pt x="110223" y="1636"/>
                  </a:lnTo>
                  <a:lnTo>
                    <a:pt x="128522" y="12812"/>
                  </a:lnTo>
                  <a:lnTo>
                    <a:pt x="151978" y="41954"/>
                  </a:lnTo>
                  <a:lnTo>
                    <a:pt x="180864" y="99313"/>
                  </a:lnTo>
                  <a:lnTo>
                    <a:pt x="200695" y="152497"/>
                  </a:lnTo>
                  <a:lnTo>
                    <a:pt x="215877" y="210662"/>
                  </a:lnTo>
                  <a:lnTo>
                    <a:pt x="234839" y="267485"/>
                  </a:lnTo>
                  <a:lnTo>
                    <a:pt x="256070" y="316347"/>
                  </a:lnTo>
                  <a:lnTo>
                    <a:pt x="271268" y="364687"/>
                  </a:lnTo>
                  <a:lnTo>
                    <a:pt x="291775" y="422245"/>
                  </a:lnTo>
                  <a:lnTo>
                    <a:pt x="307586" y="480283"/>
                  </a:lnTo>
                  <a:lnTo>
                    <a:pt x="310915" y="499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526424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1" y="0"/>
                  </a:lnTo>
                  <a:lnTo>
                    <a:pt x="46306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9163" y="425917"/>
              <a:ext cx="195563" cy="476884"/>
            </a:xfrm>
            <a:custGeom>
              <a:avLst/>
              <a:gdLst/>
              <a:ahLst/>
              <a:cxnLst/>
              <a:rect l="0" t="0" r="0" b="0"/>
              <a:pathLst>
                <a:path w="195563" h="476884">
                  <a:moveTo>
                    <a:pt x="40515" y="184735"/>
                  </a:moveTo>
                  <a:lnTo>
                    <a:pt x="40515" y="243352"/>
                  </a:lnTo>
                  <a:lnTo>
                    <a:pt x="47751" y="304762"/>
                  </a:lnTo>
                  <a:lnTo>
                    <a:pt x="50393" y="366285"/>
                  </a:lnTo>
                  <a:lnTo>
                    <a:pt x="50915" y="428827"/>
                  </a:lnTo>
                  <a:lnTo>
                    <a:pt x="51018" y="476883"/>
                  </a:lnTo>
                  <a:lnTo>
                    <a:pt x="43806" y="425917"/>
                  </a:lnTo>
                  <a:lnTo>
                    <a:pt x="39151" y="378899"/>
                  </a:lnTo>
                  <a:lnTo>
                    <a:pt x="26333" y="327923"/>
                  </a:lnTo>
                  <a:lnTo>
                    <a:pt x="21495" y="274605"/>
                  </a:lnTo>
                  <a:lnTo>
                    <a:pt x="18892" y="216043"/>
                  </a:lnTo>
                  <a:lnTo>
                    <a:pt x="12401" y="162296"/>
                  </a:lnTo>
                  <a:lnTo>
                    <a:pt x="6496" y="101621"/>
                  </a:lnTo>
                  <a:lnTo>
                    <a:pt x="0" y="44575"/>
                  </a:lnTo>
                  <a:lnTo>
                    <a:pt x="2977" y="32804"/>
                  </a:lnTo>
                  <a:lnTo>
                    <a:pt x="15643" y="13485"/>
                  </a:lnTo>
                  <a:lnTo>
                    <a:pt x="36090" y="3339"/>
                  </a:lnTo>
                  <a:lnTo>
                    <a:pt x="59605" y="0"/>
                  </a:lnTo>
                  <a:lnTo>
                    <a:pt x="81755" y="2415"/>
                  </a:lnTo>
                  <a:lnTo>
                    <a:pt x="113956" y="15941"/>
                  </a:lnTo>
                  <a:lnTo>
                    <a:pt x="155108" y="49878"/>
                  </a:lnTo>
                  <a:lnTo>
                    <a:pt x="178324" y="80047"/>
                  </a:lnTo>
                  <a:lnTo>
                    <a:pt x="191962" y="112382"/>
                  </a:lnTo>
                  <a:lnTo>
                    <a:pt x="195562" y="137761"/>
                  </a:lnTo>
                  <a:lnTo>
                    <a:pt x="190923" y="158399"/>
                  </a:lnTo>
                  <a:lnTo>
                    <a:pt x="186411" y="167177"/>
                  </a:lnTo>
                  <a:lnTo>
                    <a:pt x="172038" y="180051"/>
                  </a:lnTo>
                  <a:lnTo>
                    <a:pt x="152782" y="188503"/>
                  </a:lnTo>
                  <a:lnTo>
                    <a:pt x="102292" y="193928"/>
                  </a:lnTo>
                  <a:lnTo>
                    <a:pt x="51044" y="195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68734" y="252683"/>
              <a:ext cx="15743" cy="389556"/>
            </a:xfrm>
            <a:custGeom>
              <a:avLst/>
              <a:gdLst/>
              <a:ahLst/>
              <a:cxnLst/>
              <a:rect l="0" t="0" r="0" b="0"/>
              <a:pathLst>
                <a:path w="15743" h="389556">
                  <a:moveTo>
                    <a:pt x="5214" y="0"/>
                  </a:moveTo>
                  <a:lnTo>
                    <a:pt x="2094" y="48931"/>
                  </a:lnTo>
                  <a:lnTo>
                    <a:pt x="0" y="96777"/>
                  </a:lnTo>
                  <a:lnTo>
                    <a:pt x="3669" y="151117"/>
                  </a:lnTo>
                  <a:lnTo>
                    <a:pt x="7876" y="208552"/>
                  </a:lnTo>
                  <a:lnTo>
                    <a:pt x="10292" y="262615"/>
                  </a:lnTo>
                  <a:lnTo>
                    <a:pt x="9838" y="312559"/>
                  </a:lnTo>
                  <a:lnTo>
                    <a:pt x="13993" y="353873"/>
                  </a:lnTo>
                  <a:lnTo>
                    <a:pt x="1574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5957" y="463056"/>
              <a:ext cx="160676" cy="189711"/>
            </a:xfrm>
            <a:custGeom>
              <a:avLst/>
              <a:gdLst/>
              <a:ahLst/>
              <a:cxnLst/>
              <a:rect l="0" t="0" r="0" b="0"/>
              <a:pathLst>
                <a:path w="160676" h="189711">
                  <a:moveTo>
                    <a:pt x="108032" y="84425"/>
                  </a:moveTo>
                  <a:lnTo>
                    <a:pt x="104913" y="41734"/>
                  </a:lnTo>
                  <a:lnTo>
                    <a:pt x="102443" y="31398"/>
                  </a:lnTo>
                  <a:lnTo>
                    <a:pt x="90340" y="13674"/>
                  </a:lnTo>
                  <a:lnTo>
                    <a:pt x="82199" y="5672"/>
                  </a:lnTo>
                  <a:lnTo>
                    <a:pt x="73263" y="1508"/>
                  </a:lnTo>
                  <a:lnTo>
                    <a:pt x="53975" y="0"/>
                  </a:lnTo>
                  <a:lnTo>
                    <a:pt x="45088" y="3575"/>
                  </a:lnTo>
                  <a:lnTo>
                    <a:pt x="28974" y="16907"/>
                  </a:lnTo>
                  <a:lnTo>
                    <a:pt x="12338" y="49732"/>
                  </a:lnTo>
                  <a:lnTo>
                    <a:pt x="0" y="83505"/>
                  </a:lnTo>
                  <a:lnTo>
                    <a:pt x="113" y="121327"/>
                  </a:lnTo>
                  <a:lnTo>
                    <a:pt x="7816" y="142160"/>
                  </a:lnTo>
                  <a:lnTo>
                    <a:pt x="13145" y="150991"/>
                  </a:lnTo>
                  <a:lnTo>
                    <a:pt x="20208" y="155709"/>
                  </a:lnTo>
                  <a:lnTo>
                    <a:pt x="37414" y="157831"/>
                  </a:lnTo>
                  <a:lnTo>
                    <a:pt x="56759" y="148636"/>
                  </a:lnTo>
                  <a:lnTo>
                    <a:pt x="74716" y="132850"/>
                  </a:lnTo>
                  <a:lnTo>
                    <a:pt x="86596" y="114136"/>
                  </a:lnTo>
                  <a:lnTo>
                    <a:pt x="89536" y="91001"/>
                  </a:lnTo>
                  <a:lnTo>
                    <a:pt x="89283" y="73310"/>
                  </a:lnTo>
                  <a:lnTo>
                    <a:pt x="90853" y="73506"/>
                  </a:lnTo>
                  <a:lnTo>
                    <a:pt x="123608" y="130639"/>
                  </a:lnTo>
                  <a:lnTo>
                    <a:pt x="160675" y="189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0711" y="476409"/>
              <a:ext cx="145963" cy="197415"/>
            </a:xfrm>
            <a:custGeom>
              <a:avLst/>
              <a:gdLst/>
              <a:ahLst/>
              <a:cxnLst/>
              <a:rect l="0" t="0" r="0" b="0"/>
              <a:pathLst>
                <a:path w="145963" h="197415">
                  <a:moveTo>
                    <a:pt x="9092" y="60544"/>
                  </a:moveTo>
                  <a:lnTo>
                    <a:pt x="3502" y="77311"/>
                  </a:lnTo>
                  <a:lnTo>
                    <a:pt x="6774" y="130060"/>
                  </a:lnTo>
                  <a:lnTo>
                    <a:pt x="8405" y="163289"/>
                  </a:lnTo>
                  <a:lnTo>
                    <a:pt x="8787" y="156121"/>
                  </a:lnTo>
                  <a:lnTo>
                    <a:pt x="0" y="96216"/>
                  </a:lnTo>
                  <a:lnTo>
                    <a:pt x="10205" y="40025"/>
                  </a:lnTo>
                  <a:lnTo>
                    <a:pt x="13343" y="29317"/>
                  </a:lnTo>
                  <a:lnTo>
                    <a:pt x="26189" y="11180"/>
                  </a:lnTo>
                  <a:lnTo>
                    <a:pt x="34528" y="3068"/>
                  </a:lnTo>
                  <a:lnTo>
                    <a:pt x="43597" y="0"/>
                  </a:lnTo>
                  <a:lnTo>
                    <a:pt x="63032" y="2830"/>
                  </a:lnTo>
                  <a:lnTo>
                    <a:pt x="80248" y="18126"/>
                  </a:lnTo>
                  <a:lnTo>
                    <a:pt x="121562" y="81574"/>
                  </a:lnTo>
                  <a:lnTo>
                    <a:pt x="138283" y="123710"/>
                  </a:lnTo>
                  <a:lnTo>
                    <a:pt x="139429" y="144769"/>
                  </a:lnTo>
                  <a:lnTo>
                    <a:pt x="138379" y="164658"/>
                  </a:lnTo>
                  <a:lnTo>
                    <a:pt x="145962" y="197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58259" y="481880"/>
              <a:ext cx="147400" cy="169440"/>
            </a:xfrm>
            <a:custGeom>
              <a:avLst/>
              <a:gdLst/>
              <a:ahLst/>
              <a:cxnLst/>
              <a:rect l="0" t="0" r="0" b="0"/>
              <a:pathLst>
                <a:path w="147400" h="169440">
                  <a:moveTo>
                    <a:pt x="0" y="118244"/>
                  </a:moveTo>
                  <a:lnTo>
                    <a:pt x="34897" y="88935"/>
                  </a:lnTo>
                  <a:lnTo>
                    <a:pt x="95047" y="62600"/>
                  </a:lnTo>
                  <a:lnTo>
                    <a:pt x="120839" y="46125"/>
                  </a:lnTo>
                  <a:lnTo>
                    <a:pt x="125013" y="38579"/>
                  </a:lnTo>
                  <a:lnTo>
                    <a:pt x="126531" y="20836"/>
                  </a:lnTo>
                  <a:lnTo>
                    <a:pt x="122958" y="13531"/>
                  </a:lnTo>
                  <a:lnTo>
                    <a:pt x="109630" y="2295"/>
                  </a:lnTo>
                  <a:lnTo>
                    <a:pt x="101162" y="0"/>
                  </a:lnTo>
                  <a:lnTo>
                    <a:pt x="82396" y="570"/>
                  </a:lnTo>
                  <a:lnTo>
                    <a:pt x="65476" y="7843"/>
                  </a:lnTo>
                  <a:lnTo>
                    <a:pt x="35550" y="31576"/>
                  </a:lnTo>
                  <a:lnTo>
                    <a:pt x="14173" y="57469"/>
                  </a:lnTo>
                  <a:lnTo>
                    <a:pt x="6299" y="80315"/>
                  </a:lnTo>
                  <a:lnTo>
                    <a:pt x="4199" y="92958"/>
                  </a:lnTo>
                  <a:lnTo>
                    <a:pt x="8105" y="116364"/>
                  </a:lnTo>
                  <a:lnTo>
                    <a:pt x="23458" y="146153"/>
                  </a:lnTo>
                  <a:lnTo>
                    <a:pt x="29677" y="154397"/>
                  </a:lnTo>
                  <a:lnTo>
                    <a:pt x="49064" y="163558"/>
                  </a:lnTo>
                  <a:lnTo>
                    <a:pt x="99639" y="169439"/>
                  </a:lnTo>
                  <a:lnTo>
                    <a:pt x="147399" y="160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01914" y="252683"/>
              <a:ext cx="9071" cy="431670"/>
            </a:xfrm>
            <a:custGeom>
              <a:avLst/>
              <a:gdLst/>
              <a:ahLst/>
              <a:cxnLst/>
              <a:rect l="0" t="0" r="0" b="0"/>
              <a:pathLst>
                <a:path w="9071" h="431670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3217"/>
                  </a:lnTo>
                  <a:lnTo>
                    <a:pt x="8436" y="225629"/>
                  </a:lnTo>
                  <a:lnTo>
                    <a:pt x="8882" y="282493"/>
                  </a:lnTo>
                  <a:lnTo>
                    <a:pt x="9014" y="336386"/>
                  </a:lnTo>
                  <a:lnTo>
                    <a:pt x="9053" y="386279"/>
                  </a:lnTo>
                  <a:lnTo>
                    <a:pt x="907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4642" y="43166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4363" y="0"/>
                  </a:lnTo>
                  <a:lnTo>
                    <a:pt x="113471" y="0"/>
                  </a:lnTo>
                  <a:lnTo>
                    <a:pt x="56383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6797" y="494839"/>
              <a:ext cx="126343" cy="170819"/>
            </a:xfrm>
            <a:custGeom>
              <a:avLst/>
              <a:gdLst/>
              <a:ahLst/>
              <a:cxnLst/>
              <a:rect l="0" t="0" r="0" b="0"/>
              <a:pathLst>
                <a:path w="126343" h="170819">
                  <a:moveTo>
                    <a:pt x="0" y="52642"/>
                  </a:moveTo>
                  <a:lnTo>
                    <a:pt x="3120" y="95334"/>
                  </a:lnTo>
                  <a:lnTo>
                    <a:pt x="21331" y="157978"/>
                  </a:lnTo>
                  <a:lnTo>
                    <a:pt x="24749" y="168490"/>
                  </a:lnTo>
                  <a:lnTo>
                    <a:pt x="27028" y="170818"/>
                  </a:lnTo>
                  <a:lnTo>
                    <a:pt x="28547" y="167691"/>
                  </a:lnTo>
                  <a:lnTo>
                    <a:pt x="29066" y="152908"/>
                  </a:lnTo>
                  <a:lnTo>
                    <a:pt x="14679" y="93146"/>
                  </a:lnTo>
                  <a:lnTo>
                    <a:pt x="12373" y="67914"/>
                  </a:lnTo>
                  <a:lnTo>
                    <a:pt x="17588" y="44222"/>
                  </a:lnTo>
                  <a:lnTo>
                    <a:pt x="22254" y="32991"/>
                  </a:lnTo>
                  <a:lnTo>
                    <a:pt x="30044" y="24334"/>
                  </a:lnTo>
                  <a:lnTo>
                    <a:pt x="51178" y="11595"/>
                  </a:lnTo>
                  <a:lnTo>
                    <a:pt x="107186" y="152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21595" y="5895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20632" y="533934"/>
              <a:ext cx="185192" cy="150419"/>
            </a:xfrm>
            <a:custGeom>
              <a:avLst/>
              <a:gdLst/>
              <a:ahLst/>
              <a:cxnLst/>
              <a:rect l="0" t="0" r="0" b="0"/>
              <a:pathLst>
                <a:path w="185192" h="150419">
                  <a:moveTo>
                    <a:pt x="111492" y="13547"/>
                  </a:moveTo>
                  <a:lnTo>
                    <a:pt x="94724" y="2369"/>
                  </a:lnTo>
                  <a:lnTo>
                    <a:pt x="77134" y="0"/>
                  </a:lnTo>
                  <a:lnTo>
                    <a:pt x="57617" y="4017"/>
                  </a:lnTo>
                  <a:lnTo>
                    <a:pt x="37245" y="13601"/>
                  </a:lnTo>
                  <a:lnTo>
                    <a:pt x="11634" y="37740"/>
                  </a:lnTo>
                  <a:lnTo>
                    <a:pt x="2770" y="60174"/>
                  </a:lnTo>
                  <a:lnTo>
                    <a:pt x="0" y="84573"/>
                  </a:lnTo>
                  <a:lnTo>
                    <a:pt x="2669" y="107116"/>
                  </a:lnTo>
                  <a:lnTo>
                    <a:pt x="10873" y="125713"/>
                  </a:lnTo>
                  <a:lnTo>
                    <a:pt x="16337" y="133948"/>
                  </a:lnTo>
                  <a:lnTo>
                    <a:pt x="24659" y="138268"/>
                  </a:lnTo>
                  <a:lnTo>
                    <a:pt x="46383" y="139949"/>
                  </a:lnTo>
                  <a:lnTo>
                    <a:pt x="65397" y="133677"/>
                  </a:lnTo>
                  <a:lnTo>
                    <a:pt x="73743" y="128729"/>
                  </a:lnTo>
                  <a:lnTo>
                    <a:pt x="86136" y="113872"/>
                  </a:lnTo>
                  <a:lnTo>
                    <a:pt x="103624" y="75739"/>
                  </a:lnTo>
                  <a:lnTo>
                    <a:pt x="107416" y="73726"/>
                  </a:lnTo>
                  <a:lnTo>
                    <a:pt x="111115" y="77063"/>
                  </a:lnTo>
                  <a:lnTo>
                    <a:pt x="143969" y="127196"/>
                  </a:lnTo>
                  <a:lnTo>
                    <a:pt x="157512" y="140097"/>
                  </a:lnTo>
                  <a:lnTo>
                    <a:pt x="185191" y="150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37409" y="515896"/>
              <a:ext cx="84229" cy="171948"/>
            </a:xfrm>
            <a:custGeom>
              <a:avLst/>
              <a:gdLst/>
              <a:ahLst/>
              <a:cxnLst/>
              <a:rect l="0" t="0" r="0" b="0"/>
              <a:pathLst>
                <a:path w="84229" h="171948">
                  <a:moveTo>
                    <a:pt x="0" y="10528"/>
                  </a:moveTo>
                  <a:lnTo>
                    <a:pt x="5589" y="72621"/>
                  </a:lnTo>
                  <a:lnTo>
                    <a:pt x="24450" y="126200"/>
                  </a:lnTo>
                  <a:lnTo>
                    <a:pt x="49803" y="168428"/>
                  </a:lnTo>
                  <a:lnTo>
                    <a:pt x="55429" y="171947"/>
                  </a:lnTo>
                  <a:lnTo>
                    <a:pt x="60349" y="170783"/>
                  </a:lnTo>
                  <a:lnTo>
                    <a:pt x="64799" y="166498"/>
                  </a:lnTo>
                  <a:lnTo>
                    <a:pt x="69744" y="149258"/>
                  </a:lnTo>
                  <a:lnTo>
                    <a:pt x="72918" y="94474"/>
                  </a:lnTo>
                  <a:lnTo>
                    <a:pt x="81929" y="3293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98528" y="513345"/>
              <a:ext cx="147264" cy="174692"/>
            </a:xfrm>
            <a:custGeom>
              <a:avLst/>
              <a:gdLst/>
              <a:ahLst/>
              <a:cxnLst/>
              <a:rect l="0" t="0" r="0" b="0"/>
              <a:pathLst>
                <a:path w="147264" h="174692">
                  <a:moveTo>
                    <a:pt x="17865" y="86779"/>
                  </a:moveTo>
                  <a:lnTo>
                    <a:pt x="34633" y="97957"/>
                  </a:lnTo>
                  <a:lnTo>
                    <a:pt x="55343" y="100326"/>
                  </a:lnTo>
                  <a:lnTo>
                    <a:pt x="101178" y="92314"/>
                  </a:lnTo>
                  <a:lnTo>
                    <a:pt x="127818" y="77241"/>
                  </a:lnTo>
                  <a:lnTo>
                    <a:pt x="140043" y="61483"/>
                  </a:lnTo>
                  <a:lnTo>
                    <a:pt x="144941" y="52367"/>
                  </a:lnTo>
                  <a:lnTo>
                    <a:pt x="147263" y="32880"/>
                  </a:lnTo>
                  <a:lnTo>
                    <a:pt x="146244" y="22771"/>
                  </a:lnTo>
                  <a:lnTo>
                    <a:pt x="142056" y="14861"/>
                  </a:lnTo>
                  <a:lnTo>
                    <a:pt x="128043" y="2953"/>
                  </a:lnTo>
                  <a:lnTo>
                    <a:pt x="106998" y="0"/>
                  </a:lnTo>
                  <a:lnTo>
                    <a:pt x="55359" y="7636"/>
                  </a:lnTo>
                  <a:lnTo>
                    <a:pt x="34139" y="23138"/>
                  </a:lnTo>
                  <a:lnTo>
                    <a:pt x="12159" y="55054"/>
                  </a:lnTo>
                  <a:lnTo>
                    <a:pt x="3631" y="77358"/>
                  </a:lnTo>
                  <a:lnTo>
                    <a:pt x="0" y="115053"/>
                  </a:lnTo>
                  <a:lnTo>
                    <a:pt x="3296" y="137950"/>
                  </a:lnTo>
                  <a:lnTo>
                    <a:pt x="8152" y="146629"/>
                  </a:lnTo>
                  <a:lnTo>
                    <a:pt x="22907" y="159392"/>
                  </a:lnTo>
                  <a:lnTo>
                    <a:pt x="50945" y="173155"/>
                  </a:lnTo>
                  <a:lnTo>
                    <a:pt x="74291" y="174691"/>
                  </a:lnTo>
                  <a:lnTo>
                    <a:pt x="104384" y="168979"/>
                  </a:lnTo>
                  <a:lnTo>
                    <a:pt x="123150" y="160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48020" y="305326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5718" y="143767"/>
                  </a:lnTo>
                  <a:lnTo>
                    <a:pt x="9578" y="205606"/>
                  </a:lnTo>
                  <a:lnTo>
                    <a:pt x="9077" y="256802"/>
                  </a:lnTo>
                  <a:lnTo>
                    <a:pt x="2140" y="32026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74317" y="452725"/>
              <a:ext cx="171540" cy="203104"/>
            </a:xfrm>
            <a:custGeom>
              <a:avLst/>
              <a:gdLst/>
              <a:ahLst/>
              <a:cxnLst/>
              <a:rect l="0" t="0" r="0" b="0"/>
              <a:pathLst>
                <a:path w="171540" h="203104">
                  <a:moveTo>
                    <a:pt x="126387" y="0"/>
                  </a:moveTo>
                  <a:lnTo>
                    <a:pt x="92765" y="2340"/>
                  </a:lnTo>
                  <a:lnTo>
                    <a:pt x="32980" y="23719"/>
                  </a:lnTo>
                  <a:lnTo>
                    <a:pt x="14293" y="37448"/>
                  </a:lnTo>
                  <a:lnTo>
                    <a:pt x="6035" y="46022"/>
                  </a:lnTo>
                  <a:lnTo>
                    <a:pt x="1698" y="55248"/>
                  </a:lnTo>
                  <a:lnTo>
                    <a:pt x="0" y="74857"/>
                  </a:lnTo>
                  <a:lnTo>
                    <a:pt x="3525" y="82660"/>
                  </a:lnTo>
                  <a:lnTo>
                    <a:pt x="16799" y="94450"/>
                  </a:lnTo>
                  <a:lnTo>
                    <a:pt x="37517" y="100469"/>
                  </a:lnTo>
                  <a:lnTo>
                    <a:pt x="94190" y="113056"/>
                  </a:lnTo>
                  <a:lnTo>
                    <a:pt x="152953" y="129950"/>
                  </a:lnTo>
                  <a:lnTo>
                    <a:pt x="161645" y="136936"/>
                  </a:lnTo>
                  <a:lnTo>
                    <a:pt x="171303" y="157177"/>
                  </a:lnTo>
                  <a:lnTo>
                    <a:pt x="171539" y="166786"/>
                  </a:lnTo>
                  <a:lnTo>
                    <a:pt x="165562" y="183701"/>
                  </a:lnTo>
                  <a:lnTo>
                    <a:pt x="151987" y="195899"/>
                  </a:lnTo>
                  <a:lnTo>
                    <a:pt x="143454" y="200789"/>
                  </a:lnTo>
                  <a:lnTo>
                    <a:pt x="124614" y="203103"/>
                  </a:lnTo>
                  <a:lnTo>
                    <a:pt x="72744" y="200646"/>
                  </a:lnTo>
                  <a:lnTo>
                    <a:pt x="2110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65378" y="457643"/>
              <a:ext cx="188094" cy="190504"/>
            </a:xfrm>
            <a:custGeom>
              <a:avLst/>
              <a:gdLst/>
              <a:ahLst/>
              <a:cxnLst/>
              <a:rect l="0" t="0" r="0" b="0"/>
              <a:pathLst>
                <a:path w="188094" h="190504">
                  <a:moveTo>
                    <a:pt x="135451" y="79310"/>
                  </a:moveTo>
                  <a:lnTo>
                    <a:pt x="146629" y="68131"/>
                  </a:lnTo>
                  <a:lnTo>
                    <a:pt x="148752" y="60159"/>
                  </a:lnTo>
                  <a:lnTo>
                    <a:pt x="147992" y="38823"/>
                  </a:lnTo>
                  <a:lnTo>
                    <a:pt x="140635" y="19982"/>
                  </a:lnTo>
                  <a:lnTo>
                    <a:pt x="135397" y="11682"/>
                  </a:lnTo>
                  <a:lnTo>
                    <a:pt x="127226" y="6148"/>
                  </a:lnTo>
                  <a:lnTo>
                    <a:pt x="105669" y="0"/>
                  </a:lnTo>
                  <a:lnTo>
                    <a:pt x="83610" y="3507"/>
                  </a:lnTo>
                  <a:lnTo>
                    <a:pt x="40852" y="24822"/>
                  </a:lnTo>
                  <a:lnTo>
                    <a:pt x="14745" y="44708"/>
                  </a:lnTo>
                  <a:lnTo>
                    <a:pt x="5765" y="64711"/>
                  </a:lnTo>
                  <a:lnTo>
                    <a:pt x="0" y="121270"/>
                  </a:lnTo>
                  <a:lnTo>
                    <a:pt x="5450" y="145142"/>
                  </a:lnTo>
                  <a:lnTo>
                    <a:pt x="21673" y="171735"/>
                  </a:lnTo>
                  <a:lnTo>
                    <a:pt x="28013" y="179531"/>
                  </a:lnTo>
                  <a:lnTo>
                    <a:pt x="47537" y="188194"/>
                  </a:lnTo>
                  <a:lnTo>
                    <a:pt x="59294" y="190503"/>
                  </a:lnTo>
                  <a:lnTo>
                    <a:pt x="69472" y="189704"/>
                  </a:lnTo>
                  <a:lnTo>
                    <a:pt x="87019" y="182576"/>
                  </a:lnTo>
                  <a:lnTo>
                    <a:pt x="110052" y="165409"/>
                  </a:lnTo>
                  <a:lnTo>
                    <a:pt x="131695" y="134327"/>
                  </a:lnTo>
                  <a:lnTo>
                    <a:pt x="143158" y="92430"/>
                  </a:lnTo>
                  <a:lnTo>
                    <a:pt x="151661" y="123322"/>
                  </a:lnTo>
                  <a:lnTo>
                    <a:pt x="188093" y="174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11053" y="231626"/>
              <a:ext cx="26647" cy="421141"/>
            </a:xfrm>
            <a:custGeom>
              <a:avLst/>
              <a:gdLst/>
              <a:ahLst/>
              <a:cxnLst/>
              <a:rect l="0" t="0" r="0" b="0"/>
              <a:pathLst>
                <a:path w="26647" h="421141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2" y="119340"/>
                  </a:lnTo>
                  <a:lnTo>
                    <a:pt x="8573" y="175175"/>
                  </a:lnTo>
                  <a:lnTo>
                    <a:pt x="14628" y="237114"/>
                  </a:lnTo>
                  <a:lnTo>
                    <a:pt x="15676" y="290835"/>
                  </a:lnTo>
                  <a:lnTo>
                    <a:pt x="15987" y="349386"/>
                  </a:lnTo>
                  <a:lnTo>
                    <a:pt x="24434" y="409265"/>
                  </a:lnTo>
                  <a:lnTo>
                    <a:pt x="2664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1886" y="389554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4839" y="0"/>
                  </a:lnTo>
                  <a:lnTo>
                    <a:pt x="62020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29222" y="498633"/>
              <a:ext cx="255960" cy="185825"/>
            </a:xfrm>
            <a:custGeom>
              <a:avLst/>
              <a:gdLst/>
              <a:ahLst/>
              <a:cxnLst/>
              <a:rect l="0" t="0" r="0" b="0"/>
              <a:pathLst>
                <a:path w="255960" h="185825">
                  <a:moveTo>
                    <a:pt x="161203" y="38320"/>
                  </a:moveTo>
                  <a:lnTo>
                    <a:pt x="131894" y="9011"/>
                  </a:lnTo>
                  <a:lnTo>
                    <a:pt x="112302" y="1897"/>
                  </a:lnTo>
                  <a:lnTo>
                    <a:pt x="100526" y="0"/>
                  </a:lnTo>
                  <a:lnTo>
                    <a:pt x="78083" y="4131"/>
                  </a:lnTo>
                  <a:lnTo>
                    <a:pt x="48837" y="19611"/>
                  </a:lnTo>
                  <a:lnTo>
                    <a:pt x="17994" y="45803"/>
                  </a:lnTo>
                  <a:lnTo>
                    <a:pt x="2047" y="83301"/>
                  </a:lnTo>
                  <a:lnTo>
                    <a:pt x="0" y="108614"/>
                  </a:lnTo>
                  <a:lnTo>
                    <a:pt x="4159" y="131563"/>
                  </a:lnTo>
                  <a:lnTo>
                    <a:pt x="13807" y="153461"/>
                  </a:lnTo>
                  <a:lnTo>
                    <a:pt x="37981" y="179930"/>
                  </a:lnTo>
                  <a:lnTo>
                    <a:pt x="48639" y="184200"/>
                  </a:lnTo>
                  <a:lnTo>
                    <a:pt x="72960" y="185824"/>
                  </a:lnTo>
                  <a:lnTo>
                    <a:pt x="93127" y="179526"/>
                  </a:lnTo>
                  <a:lnTo>
                    <a:pt x="109890" y="167759"/>
                  </a:lnTo>
                  <a:lnTo>
                    <a:pt x="131311" y="141403"/>
                  </a:lnTo>
                  <a:lnTo>
                    <a:pt x="153482" y="90672"/>
                  </a:lnTo>
                  <a:lnTo>
                    <a:pt x="157225" y="88429"/>
                  </a:lnTo>
                  <a:lnTo>
                    <a:pt x="160891" y="91613"/>
                  </a:lnTo>
                  <a:lnTo>
                    <a:pt x="174758" y="112212"/>
                  </a:lnTo>
                  <a:lnTo>
                    <a:pt x="200405" y="140133"/>
                  </a:lnTo>
                  <a:lnTo>
                    <a:pt x="226631" y="155574"/>
                  </a:lnTo>
                  <a:lnTo>
                    <a:pt x="255959" y="164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91051" y="484310"/>
              <a:ext cx="131043" cy="224343"/>
            </a:xfrm>
            <a:custGeom>
              <a:avLst/>
              <a:gdLst/>
              <a:ahLst/>
              <a:cxnLst/>
              <a:rect l="0" t="0" r="0" b="0"/>
              <a:pathLst>
                <a:path w="131043" h="224343">
                  <a:moveTo>
                    <a:pt x="15228" y="94757"/>
                  </a:moveTo>
                  <a:lnTo>
                    <a:pt x="24293" y="153374"/>
                  </a:lnTo>
                  <a:lnTo>
                    <a:pt x="37017" y="209971"/>
                  </a:lnTo>
                  <a:lnTo>
                    <a:pt x="41290" y="224342"/>
                  </a:lnTo>
                  <a:lnTo>
                    <a:pt x="28473" y="172554"/>
                  </a:lnTo>
                  <a:lnTo>
                    <a:pt x="11614" y="110764"/>
                  </a:lnTo>
                  <a:lnTo>
                    <a:pt x="0" y="64254"/>
                  </a:lnTo>
                  <a:lnTo>
                    <a:pt x="1831" y="42595"/>
                  </a:lnTo>
                  <a:lnTo>
                    <a:pt x="9664" y="24391"/>
                  </a:lnTo>
                  <a:lnTo>
                    <a:pt x="15028" y="16261"/>
                  </a:lnTo>
                  <a:lnTo>
                    <a:pt x="23284" y="10841"/>
                  </a:lnTo>
                  <a:lnTo>
                    <a:pt x="58429" y="3212"/>
                  </a:lnTo>
                  <a:lnTo>
                    <a:pt x="109637" y="635"/>
                  </a:lnTo>
                  <a:lnTo>
                    <a:pt x="131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56660" y="533690"/>
              <a:ext cx="239175" cy="150663"/>
            </a:xfrm>
            <a:custGeom>
              <a:avLst/>
              <a:gdLst/>
              <a:ahLst/>
              <a:cxnLst/>
              <a:rect l="0" t="0" r="0" b="0"/>
              <a:pathLst>
                <a:path w="239175" h="150663">
                  <a:moveTo>
                    <a:pt x="123361" y="34848"/>
                  </a:moveTo>
                  <a:lnTo>
                    <a:pt x="112182" y="18081"/>
                  </a:lnTo>
                  <a:lnTo>
                    <a:pt x="97335" y="6729"/>
                  </a:lnTo>
                  <a:lnTo>
                    <a:pt x="88463" y="2064"/>
                  </a:lnTo>
                  <a:lnTo>
                    <a:pt x="66126" y="0"/>
                  </a:lnTo>
                  <a:lnTo>
                    <a:pt x="42941" y="4153"/>
                  </a:lnTo>
                  <a:lnTo>
                    <a:pt x="24837" y="13797"/>
                  </a:lnTo>
                  <a:lnTo>
                    <a:pt x="12112" y="29002"/>
                  </a:lnTo>
                  <a:lnTo>
                    <a:pt x="7081" y="37970"/>
                  </a:lnTo>
                  <a:lnTo>
                    <a:pt x="0" y="78537"/>
                  </a:lnTo>
                  <a:lnTo>
                    <a:pt x="4583" y="104568"/>
                  </a:lnTo>
                  <a:lnTo>
                    <a:pt x="20317" y="135835"/>
                  </a:lnTo>
                  <a:lnTo>
                    <a:pt x="26589" y="144287"/>
                  </a:lnTo>
                  <a:lnTo>
                    <a:pt x="35449" y="148751"/>
                  </a:lnTo>
                  <a:lnTo>
                    <a:pt x="57773" y="150593"/>
                  </a:lnTo>
                  <a:lnTo>
                    <a:pt x="91059" y="139463"/>
                  </a:lnTo>
                  <a:lnTo>
                    <a:pt x="106275" y="124628"/>
                  </a:lnTo>
                  <a:lnTo>
                    <a:pt x="125575" y="86508"/>
                  </a:lnTo>
                  <a:lnTo>
                    <a:pt x="130686" y="84496"/>
                  </a:lnTo>
                  <a:lnTo>
                    <a:pt x="136433" y="87834"/>
                  </a:lnTo>
                  <a:lnTo>
                    <a:pt x="183171" y="136644"/>
                  </a:lnTo>
                  <a:lnTo>
                    <a:pt x="203365" y="144432"/>
                  </a:lnTo>
                  <a:lnTo>
                    <a:pt x="239174" y="150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27419" y="231626"/>
              <a:ext cx="21059" cy="431670"/>
            </a:xfrm>
            <a:custGeom>
              <a:avLst/>
              <a:gdLst/>
              <a:ahLst/>
              <a:cxnLst/>
              <a:rect l="0" t="0" r="0" b="0"/>
              <a:pathLst>
                <a:path w="21059" h="4316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3212"/>
                  </a:lnTo>
                  <a:lnTo>
                    <a:pt x="8333" y="204884"/>
                  </a:lnTo>
                  <a:lnTo>
                    <a:pt x="9878" y="261528"/>
                  </a:lnTo>
                  <a:lnTo>
                    <a:pt x="10336" y="315356"/>
                  </a:lnTo>
                  <a:lnTo>
                    <a:pt x="10471" y="365230"/>
                  </a:lnTo>
                  <a:lnTo>
                    <a:pt x="16107" y="418415"/>
                  </a:lnTo>
                  <a:lnTo>
                    <a:pt x="18857" y="428508"/>
                  </a:lnTo>
                  <a:lnTo>
                    <a:pt x="21058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80021" y="431668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8010" y="3119"/>
                  </a:lnTo>
                  <a:lnTo>
                    <a:pt x="127474" y="9065"/>
                  </a:lnTo>
                  <a:lnTo>
                    <a:pt x="68767" y="4174"/>
                  </a:lnTo>
                  <a:lnTo>
                    <a:pt x="25281" y="892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84046" y="455744"/>
              <a:ext cx="196058" cy="207552"/>
            </a:xfrm>
            <a:custGeom>
              <a:avLst/>
              <a:gdLst/>
              <a:ahLst/>
              <a:cxnLst/>
              <a:rect l="0" t="0" r="0" b="0"/>
              <a:pathLst>
                <a:path w="196058" h="207552">
                  <a:moveTo>
                    <a:pt x="48658" y="91737"/>
                  </a:moveTo>
                  <a:lnTo>
                    <a:pt x="65426" y="86148"/>
                  </a:lnTo>
                  <a:lnTo>
                    <a:pt x="83017" y="86524"/>
                  </a:lnTo>
                  <a:lnTo>
                    <a:pt x="92621" y="88262"/>
                  </a:lnTo>
                  <a:lnTo>
                    <a:pt x="112651" y="83953"/>
                  </a:lnTo>
                  <a:lnTo>
                    <a:pt x="154105" y="67713"/>
                  </a:lnTo>
                  <a:lnTo>
                    <a:pt x="168834" y="54154"/>
                  </a:lnTo>
                  <a:lnTo>
                    <a:pt x="174399" y="45625"/>
                  </a:lnTo>
                  <a:lnTo>
                    <a:pt x="175769" y="37599"/>
                  </a:lnTo>
                  <a:lnTo>
                    <a:pt x="174343" y="29909"/>
                  </a:lnTo>
                  <a:lnTo>
                    <a:pt x="171052" y="22442"/>
                  </a:lnTo>
                  <a:lnTo>
                    <a:pt x="158038" y="11027"/>
                  </a:lnTo>
                  <a:lnTo>
                    <a:pt x="139386" y="3223"/>
                  </a:lnTo>
                  <a:lnTo>
                    <a:pt x="103746" y="0"/>
                  </a:lnTo>
                  <a:lnTo>
                    <a:pt x="81331" y="3392"/>
                  </a:lnTo>
                  <a:lnTo>
                    <a:pt x="62789" y="11919"/>
                  </a:lnTo>
                  <a:lnTo>
                    <a:pt x="10265" y="56900"/>
                  </a:lnTo>
                  <a:lnTo>
                    <a:pt x="2349" y="77034"/>
                  </a:lnTo>
                  <a:lnTo>
                    <a:pt x="0" y="100410"/>
                  </a:lnTo>
                  <a:lnTo>
                    <a:pt x="2856" y="122498"/>
                  </a:lnTo>
                  <a:lnTo>
                    <a:pt x="11144" y="140894"/>
                  </a:lnTo>
                  <a:lnTo>
                    <a:pt x="16630" y="149075"/>
                  </a:lnTo>
                  <a:lnTo>
                    <a:pt x="32084" y="161284"/>
                  </a:lnTo>
                  <a:lnTo>
                    <a:pt x="91166" y="186129"/>
                  </a:lnTo>
                  <a:lnTo>
                    <a:pt x="114344" y="192181"/>
                  </a:lnTo>
                  <a:lnTo>
                    <a:pt x="167525" y="199186"/>
                  </a:lnTo>
                  <a:lnTo>
                    <a:pt x="196057" y="207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19913" y="497766"/>
              <a:ext cx="214832" cy="170767"/>
            </a:xfrm>
            <a:custGeom>
              <a:avLst/>
              <a:gdLst/>
              <a:ahLst/>
              <a:cxnLst/>
              <a:rect l="0" t="0" r="0" b="0"/>
              <a:pathLst>
                <a:path w="214832" h="170767">
                  <a:moveTo>
                    <a:pt x="176087" y="18130"/>
                  </a:moveTo>
                  <a:lnTo>
                    <a:pt x="159319" y="6952"/>
                  </a:lnTo>
                  <a:lnTo>
                    <a:pt x="120946" y="0"/>
                  </a:lnTo>
                  <a:lnTo>
                    <a:pt x="83710" y="3529"/>
                  </a:lnTo>
                  <a:lnTo>
                    <a:pt x="50450" y="17573"/>
                  </a:lnTo>
                  <a:lnTo>
                    <a:pt x="23957" y="36552"/>
                  </a:lnTo>
                  <a:lnTo>
                    <a:pt x="6879" y="62583"/>
                  </a:lnTo>
                  <a:lnTo>
                    <a:pt x="0" y="98112"/>
                  </a:lnTo>
                  <a:lnTo>
                    <a:pt x="4629" y="121528"/>
                  </a:lnTo>
                  <a:lnTo>
                    <a:pt x="15655" y="142463"/>
                  </a:lnTo>
                  <a:lnTo>
                    <a:pt x="32254" y="159567"/>
                  </a:lnTo>
                  <a:lnTo>
                    <a:pt x="57569" y="168728"/>
                  </a:lnTo>
                  <a:lnTo>
                    <a:pt x="101586" y="170766"/>
                  </a:lnTo>
                  <a:lnTo>
                    <a:pt x="128937" y="165517"/>
                  </a:lnTo>
                  <a:lnTo>
                    <a:pt x="185952" y="136527"/>
                  </a:lnTo>
                  <a:lnTo>
                    <a:pt x="201138" y="119884"/>
                  </a:lnTo>
                  <a:lnTo>
                    <a:pt x="210618" y="99619"/>
                  </a:lnTo>
                  <a:lnTo>
                    <a:pt x="214831" y="75014"/>
                  </a:lnTo>
                  <a:lnTo>
                    <a:pt x="210464" y="51601"/>
                  </a:lnTo>
                  <a:lnTo>
                    <a:pt x="200724" y="31836"/>
                  </a:lnTo>
                  <a:lnTo>
                    <a:pt x="176087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43809" y="271574"/>
              <a:ext cx="162762" cy="412779"/>
            </a:xfrm>
            <a:custGeom>
              <a:avLst/>
              <a:gdLst/>
              <a:ahLst/>
              <a:cxnLst/>
              <a:rect l="0" t="0" r="0" b="0"/>
              <a:pathLst>
                <a:path w="162762" h="412779">
                  <a:moveTo>
                    <a:pt x="89061" y="412778"/>
                  </a:moveTo>
                  <a:lnTo>
                    <a:pt x="85942" y="370086"/>
                  </a:lnTo>
                  <a:lnTo>
                    <a:pt x="69933" y="308370"/>
                  </a:lnTo>
                  <a:lnTo>
                    <a:pt x="49061" y="246228"/>
                  </a:lnTo>
                  <a:lnTo>
                    <a:pt x="27737" y="188546"/>
                  </a:lnTo>
                  <a:lnTo>
                    <a:pt x="10571" y="132092"/>
                  </a:lnTo>
                  <a:lnTo>
                    <a:pt x="2847" y="75881"/>
                  </a:lnTo>
                  <a:lnTo>
                    <a:pt x="0" y="61838"/>
                  </a:lnTo>
                  <a:lnTo>
                    <a:pt x="3075" y="36876"/>
                  </a:lnTo>
                  <a:lnTo>
                    <a:pt x="7171" y="25306"/>
                  </a:lnTo>
                  <a:lnTo>
                    <a:pt x="21080" y="9331"/>
                  </a:lnTo>
                  <a:lnTo>
                    <a:pt x="29702" y="3433"/>
                  </a:lnTo>
                  <a:lnTo>
                    <a:pt x="48642" y="0"/>
                  </a:lnTo>
                  <a:lnTo>
                    <a:pt x="100574" y="1738"/>
                  </a:lnTo>
                  <a:lnTo>
                    <a:pt x="162761" y="12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27585" y="515896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7" y="0"/>
                  </a:lnTo>
                  <a:lnTo>
                    <a:pt x="69487" y="0"/>
                  </a:lnTo>
                  <a:lnTo>
                    <a:pt x="204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8675" y="210569"/>
            <a:ext cx="2264818" cy="602253"/>
            <a:chOff x="6968675" y="210569"/>
            <a:chExt cx="2264818" cy="602253"/>
          </a:xfrm>
        </p:grpSpPr>
        <p:sp>
          <p:nvSpPr>
            <p:cNvPr id="31" name="Freeform 30"/>
            <p:cNvSpPr/>
            <p:nvPr/>
          </p:nvSpPr>
          <p:spPr>
            <a:xfrm>
              <a:off x="7239480" y="210569"/>
              <a:ext cx="14655" cy="473784"/>
            </a:xfrm>
            <a:custGeom>
              <a:avLst/>
              <a:gdLst/>
              <a:ahLst/>
              <a:cxnLst/>
              <a:rect l="0" t="0" r="0" b="0"/>
              <a:pathLst>
                <a:path w="14655" h="473784">
                  <a:moveTo>
                    <a:pt x="14654" y="0"/>
                  </a:moveTo>
                  <a:lnTo>
                    <a:pt x="0" y="43963"/>
                  </a:lnTo>
                  <a:lnTo>
                    <a:pt x="2098" y="101405"/>
                  </a:lnTo>
                  <a:lnTo>
                    <a:pt x="3525" y="153009"/>
                  </a:lnTo>
                  <a:lnTo>
                    <a:pt x="5118" y="208723"/>
                  </a:lnTo>
                  <a:lnTo>
                    <a:pt x="12424" y="263888"/>
                  </a:lnTo>
                  <a:lnTo>
                    <a:pt x="13994" y="311766"/>
                  </a:lnTo>
                  <a:lnTo>
                    <a:pt x="14459" y="364167"/>
                  </a:lnTo>
                  <a:lnTo>
                    <a:pt x="14616" y="423794"/>
                  </a:lnTo>
                  <a:lnTo>
                    <a:pt x="14654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68675" y="242155"/>
              <a:ext cx="264403" cy="250607"/>
            </a:xfrm>
            <a:custGeom>
              <a:avLst/>
              <a:gdLst/>
              <a:ahLst/>
              <a:cxnLst/>
              <a:rect l="0" t="0" r="0" b="0"/>
              <a:pathLst>
                <a:path w="264403" h="250607">
                  <a:moveTo>
                    <a:pt x="264402" y="189513"/>
                  </a:moveTo>
                  <a:lnTo>
                    <a:pt x="202309" y="204167"/>
                  </a:lnTo>
                  <a:lnTo>
                    <a:pt x="140398" y="221180"/>
                  </a:lnTo>
                  <a:lnTo>
                    <a:pt x="85726" y="238657"/>
                  </a:lnTo>
                  <a:lnTo>
                    <a:pt x="40246" y="249566"/>
                  </a:lnTo>
                  <a:lnTo>
                    <a:pt x="27227" y="250606"/>
                  </a:lnTo>
                  <a:lnTo>
                    <a:pt x="17378" y="247789"/>
                  </a:lnTo>
                  <a:lnTo>
                    <a:pt x="9643" y="242402"/>
                  </a:lnTo>
                  <a:lnTo>
                    <a:pt x="3315" y="235301"/>
                  </a:lnTo>
                  <a:lnTo>
                    <a:pt x="267" y="227057"/>
                  </a:lnTo>
                  <a:lnTo>
                    <a:pt x="0" y="208539"/>
                  </a:lnTo>
                  <a:lnTo>
                    <a:pt x="6900" y="191730"/>
                  </a:lnTo>
                  <a:lnTo>
                    <a:pt x="50657" y="131445"/>
                  </a:lnTo>
                  <a:lnTo>
                    <a:pt x="82343" y="83513"/>
                  </a:lnTo>
                  <a:lnTo>
                    <a:pt x="111419" y="24114"/>
                  </a:lnTo>
                  <a:lnTo>
                    <a:pt x="1170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98512" y="263212"/>
              <a:ext cx="290507" cy="397367"/>
            </a:xfrm>
            <a:custGeom>
              <a:avLst/>
              <a:gdLst/>
              <a:ahLst/>
              <a:cxnLst/>
              <a:rect l="0" t="0" r="0" b="0"/>
              <a:pathLst>
                <a:path w="290507" h="397367">
                  <a:moveTo>
                    <a:pt x="145135" y="21057"/>
                  </a:moveTo>
                  <a:lnTo>
                    <a:pt x="122779" y="26646"/>
                  </a:lnTo>
                  <a:lnTo>
                    <a:pt x="105563" y="38749"/>
                  </a:lnTo>
                  <a:lnTo>
                    <a:pt x="61131" y="95385"/>
                  </a:lnTo>
                  <a:lnTo>
                    <a:pt x="27012" y="155887"/>
                  </a:lnTo>
                  <a:lnTo>
                    <a:pt x="9195" y="210860"/>
                  </a:lnTo>
                  <a:lnTo>
                    <a:pt x="0" y="266779"/>
                  </a:lnTo>
                  <a:lnTo>
                    <a:pt x="3996" y="303264"/>
                  </a:lnTo>
                  <a:lnTo>
                    <a:pt x="18178" y="336301"/>
                  </a:lnTo>
                  <a:lnTo>
                    <a:pt x="37199" y="362727"/>
                  </a:lnTo>
                  <a:lnTo>
                    <a:pt x="63240" y="379786"/>
                  </a:lnTo>
                  <a:lnTo>
                    <a:pt x="104652" y="394860"/>
                  </a:lnTo>
                  <a:lnTo>
                    <a:pt x="141979" y="397366"/>
                  </a:lnTo>
                  <a:lnTo>
                    <a:pt x="175786" y="390049"/>
                  </a:lnTo>
                  <a:lnTo>
                    <a:pt x="208029" y="372413"/>
                  </a:lnTo>
                  <a:lnTo>
                    <a:pt x="247246" y="335606"/>
                  </a:lnTo>
                  <a:lnTo>
                    <a:pt x="277869" y="288951"/>
                  </a:lnTo>
                  <a:lnTo>
                    <a:pt x="288189" y="248482"/>
                  </a:lnTo>
                  <a:lnTo>
                    <a:pt x="290506" y="191716"/>
                  </a:lnTo>
                  <a:lnTo>
                    <a:pt x="280912" y="128510"/>
                  </a:lnTo>
                  <a:lnTo>
                    <a:pt x="268033" y="87990"/>
                  </a:lnTo>
                  <a:lnTo>
                    <a:pt x="246280" y="53757"/>
                  </a:lnTo>
                  <a:lnTo>
                    <a:pt x="227523" y="34421"/>
                  </a:lnTo>
                  <a:lnTo>
                    <a:pt x="176479" y="8317"/>
                  </a:lnTo>
                  <a:lnTo>
                    <a:pt x="1451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56025" y="287105"/>
              <a:ext cx="354021" cy="364319"/>
            </a:xfrm>
            <a:custGeom>
              <a:avLst/>
              <a:gdLst/>
              <a:ahLst/>
              <a:cxnLst/>
              <a:rect l="0" t="0" r="0" b="0"/>
              <a:pathLst>
                <a:path w="354021" h="364319">
                  <a:moveTo>
                    <a:pt x="145591" y="18221"/>
                  </a:moveTo>
                  <a:lnTo>
                    <a:pt x="123235" y="18221"/>
                  </a:lnTo>
                  <a:lnTo>
                    <a:pt x="92564" y="29399"/>
                  </a:lnTo>
                  <a:lnTo>
                    <a:pt x="66839" y="53119"/>
                  </a:lnTo>
                  <a:lnTo>
                    <a:pt x="30037" y="106005"/>
                  </a:lnTo>
                  <a:lnTo>
                    <a:pt x="7342" y="159303"/>
                  </a:lnTo>
                  <a:lnTo>
                    <a:pt x="0" y="222127"/>
                  </a:lnTo>
                  <a:lnTo>
                    <a:pt x="1068" y="266461"/>
                  </a:lnTo>
                  <a:lnTo>
                    <a:pt x="15162" y="306893"/>
                  </a:lnTo>
                  <a:lnTo>
                    <a:pt x="35326" y="334730"/>
                  </a:lnTo>
                  <a:lnTo>
                    <a:pt x="53301" y="350354"/>
                  </a:lnTo>
                  <a:lnTo>
                    <a:pt x="76107" y="358858"/>
                  </a:lnTo>
                  <a:lnTo>
                    <a:pt x="128877" y="364318"/>
                  </a:lnTo>
                  <a:lnTo>
                    <a:pt x="183191" y="356990"/>
                  </a:lnTo>
                  <a:lnTo>
                    <a:pt x="219122" y="345285"/>
                  </a:lnTo>
                  <a:lnTo>
                    <a:pt x="280823" y="306783"/>
                  </a:lnTo>
                  <a:lnTo>
                    <a:pt x="331769" y="251222"/>
                  </a:lnTo>
                  <a:lnTo>
                    <a:pt x="345320" y="228232"/>
                  </a:lnTo>
                  <a:lnTo>
                    <a:pt x="354020" y="175345"/>
                  </a:lnTo>
                  <a:lnTo>
                    <a:pt x="352870" y="147715"/>
                  </a:lnTo>
                  <a:lnTo>
                    <a:pt x="333067" y="91850"/>
                  </a:lnTo>
                  <a:lnTo>
                    <a:pt x="306626" y="41344"/>
                  </a:lnTo>
                  <a:lnTo>
                    <a:pt x="286573" y="25378"/>
                  </a:lnTo>
                  <a:lnTo>
                    <a:pt x="235570" y="5597"/>
                  </a:lnTo>
                  <a:lnTo>
                    <a:pt x="176710" y="0"/>
                  </a:lnTo>
                  <a:lnTo>
                    <a:pt x="145591" y="7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49098" y="494919"/>
              <a:ext cx="273742" cy="156285"/>
            </a:xfrm>
            <a:custGeom>
              <a:avLst/>
              <a:gdLst/>
              <a:ahLst/>
              <a:cxnLst/>
              <a:rect l="0" t="0" r="0" b="0"/>
              <a:pathLst>
                <a:path w="273742" h="156285">
                  <a:moveTo>
                    <a:pt x="0" y="63091"/>
                  </a:moveTo>
                  <a:lnTo>
                    <a:pt x="8333" y="100569"/>
                  </a:lnTo>
                  <a:lnTo>
                    <a:pt x="10094" y="151992"/>
                  </a:lnTo>
                  <a:lnTo>
                    <a:pt x="11409" y="156284"/>
                  </a:lnTo>
                  <a:lnTo>
                    <a:pt x="13455" y="154465"/>
                  </a:lnTo>
                  <a:lnTo>
                    <a:pt x="17678" y="139967"/>
                  </a:lnTo>
                  <a:lnTo>
                    <a:pt x="20612" y="79208"/>
                  </a:lnTo>
                  <a:lnTo>
                    <a:pt x="26515" y="38101"/>
                  </a:lnTo>
                  <a:lnTo>
                    <a:pt x="35571" y="16499"/>
                  </a:lnTo>
                  <a:lnTo>
                    <a:pt x="41262" y="7463"/>
                  </a:lnTo>
                  <a:lnTo>
                    <a:pt x="48566" y="3779"/>
                  </a:lnTo>
                  <a:lnTo>
                    <a:pt x="56943" y="3662"/>
                  </a:lnTo>
                  <a:lnTo>
                    <a:pt x="74442" y="9772"/>
                  </a:lnTo>
                  <a:lnTo>
                    <a:pt x="90017" y="20286"/>
                  </a:lnTo>
                  <a:lnTo>
                    <a:pt x="101620" y="35878"/>
                  </a:lnTo>
                  <a:lnTo>
                    <a:pt x="118599" y="74483"/>
                  </a:lnTo>
                  <a:lnTo>
                    <a:pt x="121180" y="76535"/>
                  </a:lnTo>
                  <a:lnTo>
                    <a:pt x="122901" y="73223"/>
                  </a:lnTo>
                  <a:lnTo>
                    <a:pt x="135464" y="24001"/>
                  </a:lnTo>
                  <a:lnTo>
                    <a:pt x="146384" y="6333"/>
                  </a:lnTo>
                  <a:lnTo>
                    <a:pt x="154912" y="1856"/>
                  </a:lnTo>
                  <a:lnTo>
                    <a:pt x="176865" y="0"/>
                  </a:lnTo>
                  <a:lnTo>
                    <a:pt x="195980" y="6195"/>
                  </a:lnTo>
                  <a:lnTo>
                    <a:pt x="227315" y="29235"/>
                  </a:lnTo>
                  <a:lnTo>
                    <a:pt x="265311" y="87924"/>
                  </a:lnTo>
                  <a:lnTo>
                    <a:pt x="273741" y="126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08249" y="449940"/>
              <a:ext cx="168164" cy="362882"/>
            </a:xfrm>
            <a:custGeom>
              <a:avLst/>
              <a:gdLst/>
              <a:ahLst/>
              <a:cxnLst/>
              <a:rect l="0" t="0" r="0" b="0"/>
              <a:pathLst>
                <a:path w="168164" h="362882">
                  <a:moveTo>
                    <a:pt x="9347" y="97541"/>
                  </a:moveTo>
                  <a:lnTo>
                    <a:pt x="9347" y="156158"/>
                  </a:lnTo>
                  <a:lnTo>
                    <a:pt x="9347" y="210332"/>
                  </a:lnTo>
                  <a:lnTo>
                    <a:pt x="12466" y="266094"/>
                  </a:lnTo>
                  <a:lnTo>
                    <a:pt x="24001" y="322168"/>
                  </a:lnTo>
                  <a:lnTo>
                    <a:pt x="35204" y="362881"/>
                  </a:lnTo>
                  <a:lnTo>
                    <a:pt x="33318" y="358190"/>
                  </a:lnTo>
                  <a:lnTo>
                    <a:pt x="24548" y="305463"/>
                  </a:lnTo>
                  <a:lnTo>
                    <a:pt x="16103" y="277688"/>
                  </a:lnTo>
                  <a:lnTo>
                    <a:pt x="7562" y="215318"/>
                  </a:lnTo>
                  <a:lnTo>
                    <a:pt x="3874" y="186151"/>
                  </a:lnTo>
                  <a:lnTo>
                    <a:pt x="4799" y="132419"/>
                  </a:lnTo>
                  <a:lnTo>
                    <a:pt x="0" y="82074"/>
                  </a:lnTo>
                  <a:lnTo>
                    <a:pt x="4757" y="46555"/>
                  </a:lnTo>
                  <a:lnTo>
                    <a:pt x="19166" y="19393"/>
                  </a:lnTo>
                  <a:lnTo>
                    <a:pt x="37887" y="7047"/>
                  </a:lnTo>
                  <a:lnTo>
                    <a:pt x="60636" y="0"/>
                  </a:lnTo>
                  <a:lnTo>
                    <a:pt x="93174" y="2610"/>
                  </a:lnTo>
                  <a:lnTo>
                    <a:pt x="123872" y="11962"/>
                  </a:lnTo>
                  <a:lnTo>
                    <a:pt x="148305" y="30200"/>
                  </a:lnTo>
                  <a:lnTo>
                    <a:pt x="163133" y="47725"/>
                  </a:lnTo>
                  <a:lnTo>
                    <a:pt x="168163" y="70331"/>
                  </a:lnTo>
                  <a:lnTo>
                    <a:pt x="167867" y="82911"/>
                  </a:lnTo>
                  <a:lnTo>
                    <a:pt x="164160" y="93637"/>
                  </a:lnTo>
                  <a:lnTo>
                    <a:pt x="150683" y="111794"/>
                  </a:lnTo>
                  <a:lnTo>
                    <a:pt x="129875" y="124543"/>
                  </a:lnTo>
                  <a:lnTo>
                    <a:pt x="105029" y="132939"/>
                  </a:lnTo>
                  <a:lnTo>
                    <a:pt x="60309" y="138329"/>
                  </a:lnTo>
                  <a:lnTo>
                    <a:pt x="40932" y="139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64690" y="242155"/>
              <a:ext cx="168037" cy="370587"/>
            </a:xfrm>
            <a:custGeom>
              <a:avLst/>
              <a:gdLst/>
              <a:ahLst/>
              <a:cxnLst/>
              <a:rect l="0" t="0" r="0" b="0"/>
              <a:pathLst>
                <a:path w="168037" h="370587">
                  <a:moveTo>
                    <a:pt x="5590" y="0"/>
                  </a:moveTo>
                  <a:lnTo>
                    <a:pt x="0" y="16768"/>
                  </a:lnTo>
                  <a:lnTo>
                    <a:pt x="4443" y="63450"/>
                  </a:lnTo>
                  <a:lnTo>
                    <a:pt x="12138" y="110957"/>
                  </a:lnTo>
                  <a:lnTo>
                    <a:pt x="14939" y="162078"/>
                  </a:lnTo>
                  <a:lnTo>
                    <a:pt x="16939" y="213099"/>
                  </a:lnTo>
                  <a:lnTo>
                    <a:pt x="24383" y="272854"/>
                  </a:lnTo>
                  <a:lnTo>
                    <a:pt x="26199" y="329718"/>
                  </a:lnTo>
                  <a:lnTo>
                    <a:pt x="20493" y="370586"/>
                  </a:lnTo>
                  <a:lnTo>
                    <a:pt x="21374" y="369890"/>
                  </a:lnTo>
                  <a:lnTo>
                    <a:pt x="23131" y="365916"/>
                  </a:lnTo>
                  <a:lnTo>
                    <a:pt x="17850" y="313204"/>
                  </a:lnTo>
                  <a:lnTo>
                    <a:pt x="22050" y="259179"/>
                  </a:lnTo>
                  <a:lnTo>
                    <a:pt x="36462" y="223023"/>
                  </a:lnTo>
                  <a:lnTo>
                    <a:pt x="44889" y="215362"/>
                  </a:lnTo>
                  <a:lnTo>
                    <a:pt x="66730" y="206851"/>
                  </a:lnTo>
                  <a:lnTo>
                    <a:pt x="88914" y="206187"/>
                  </a:lnTo>
                  <a:lnTo>
                    <a:pt x="109303" y="210962"/>
                  </a:lnTo>
                  <a:lnTo>
                    <a:pt x="126164" y="220883"/>
                  </a:lnTo>
                  <a:lnTo>
                    <a:pt x="138337" y="236210"/>
                  </a:lnTo>
                  <a:lnTo>
                    <a:pt x="163155" y="298320"/>
                  </a:lnTo>
                  <a:lnTo>
                    <a:pt x="168036" y="323269"/>
                  </a:lnTo>
                  <a:lnTo>
                    <a:pt x="16351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233492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84352" y="1063378"/>
            <a:ext cx="7738927" cy="618046"/>
            <a:chOff x="684352" y="1063378"/>
            <a:chExt cx="7738927" cy="618046"/>
          </a:xfrm>
        </p:grpSpPr>
        <p:sp>
          <p:nvSpPr>
            <p:cNvPr id="40" name="Freeform 39"/>
            <p:cNvSpPr/>
            <p:nvPr/>
          </p:nvSpPr>
          <p:spPr>
            <a:xfrm>
              <a:off x="684352" y="1116020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60384"/>
                  </a:lnTo>
                  <a:lnTo>
                    <a:pt x="3119" y="118107"/>
                  </a:lnTo>
                  <a:lnTo>
                    <a:pt x="8333" y="173425"/>
                  </a:lnTo>
                  <a:lnTo>
                    <a:pt x="12997" y="225691"/>
                  </a:lnTo>
                  <a:lnTo>
                    <a:pt x="18669" y="279391"/>
                  </a:lnTo>
                  <a:lnTo>
                    <a:pt x="17230" y="321819"/>
                  </a:lnTo>
                  <a:lnTo>
                    <a:pt x="11852" y="384363"/>
                  </a:lnTo>
                  <a:lnTo>
                    <a:pt x="10921" y="443779"/>
                  </a:lnTo>
                  <a:lnTo>
                    <a:pt x="18913" y="507093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4922" y="1116020"/>
              <a:ext cx="16119" cy="452727"/>
            </a:xfrm>
            <a:custGeom>
              <a:avLst/>
              <a:gdLst/>
              <a:ahLst/>
              <a:cxnLst/>
              <a:rect l="0" t="0" r="0" b="0"/>
              <a:pathLst>
                <a:path w="16119" h="452727">
                  <a:moveTo>
                    <a:pt x="10528" y="0"/>
                  </a:moveTo>
                  <a:lnTo>
                    <a:pt x="10528" y="48931"/>
                  </a:lnTo>
                  <a:lnTo>
                    <a:pt x="10528" y="99896"/>
                  </a:lnTo>
                  <a:lnTo>
                    <a:pt x="16118" y="163232"/>
                  </a:lnTo>
                  <a:lnTo>
                    <a:pt x="14004" y="220851"/>
                  </a:lnTo>
                  <a:lnTo>
                    <a:pt x="11558" y="284196"/>
                  </a:lnTo>
                  <a:lnTo>
                    <a:pt x="10833" y="341830"/>
                  </a:lnTo>
                  <a:lnTo>
                    <a:pt x="9419" y="40413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5409" y="1389761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2777" y="8333"/>
                  </a:lnTo>
                  <a:lnTo>
                    <a:pt x="87474" y="15684"/>
                  </a:lnTo>
                  <a:lnTo>
                    <a:pt x="26799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82018" y="1410818"/>
              <a:ext cx="135052" cy="165035"/>
            </a:xfrm>
            <a:custGeom>
              <a:avLst/>
              <a:gdLst/>
              <a:ahLst/>
              <a:cxnLst/>
              <a:rect l="0" t="0" r="0" b="0"/>
              <a:pathLst>
                <a:path w="135052" h="165035">
                  <a:moveTo>
                    <a:pt x="102417" y="10529"/>
                  </a:moveTo>
                  <a:lnTo>
                    <a:pt x="80060" y="10529"/>
                  </a:lnTo>
                  <a:lnTo>
                    <a:pt x="49389" y="21707"/>
                  </a:lnTo>
                  <a:lnTo>
                    <a:pt x="23664" y="39837"/>
                  </a:lnTo>
                  <a:lnTo>
                    <a:pt x="6813" y="65616"/>
                  </a:lnTo>
                  <a:lnTo>
                    <a:pt x="0" y="101070"/>
                  </a:lnTo>
                  <a:lnTo>
                    <a:pt x="3571" y="135622"/>
                  </a:lnTo>
                  <a:lnTo>
                    <a:pt x="8444" y="144227"/>
                  </a:lnTo>
                  <a:lnTo>
                    <a:pt x="23216" y="156908"/>
                  </a:lnTo>
                  <a:lnTo>
                    <a:pt x="44600" y="163323"/>
                  </a:lnTo>
                  <a:lnTo>
                    <a:pt x="56853" y="165034"/>
                  </a:lnTo>
                  <a:lnTo>
                    <a:pt x="67362" y="162665"/>
                  </a:lnTo>
                  <a:lnTo>
                    <a:pt x="93330" y="143734"/>
                  </a:lnTo>
                  <a:lnTo>
                    <a:pt x="130220" y="103185"/>
                  </a:lnTo>
                  <a:lnTo>
                    <a:pt x="135051" y="80175"/>
                  </a:lnTo>
                  <a:lnTo>
                    <a:pt x="132129" y="55521"/>
                  </a:lnTo>
                  <a:lnTo>
                    <a:pt x="123031" y="32865"/>
                  </a:lnTo>
                  <a:lnTo>
                    <a:pt x="108069" y="17336"/>
                  </a:lnTo>
                  <a:lnTo>
                    <a:pt x="86154" y="5137"/>
                  </a:lnTo>
                  <a:lnTo>
                    <a:pt x="708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47606" y="1389761"/>
              <a:ext cx="259919" cy="161176"/>
            </a:xfrm>
            <a:custGeom>
              <a:avLst/>
              <a:gdLst/>
              <a:ahLst/>
              <a:cxnLst/>
              <a:rect l="0" t="0" r="0" b="0"/>
              <a:pathLst>
                <a:path w="259919" h="161176">
                  <a:moveTo>
                    <a:pt x="0" y="0"/>
                  </a:moveTo>
                  <a:lnTo>
                    <a:pt x="11178" y="11179"/>
                  </a:lnTo>
                  <a:lnTo>
                    <a:pt x="16666" y="32264"/>
                  </a:lnTo>
                  <a:lnTo>
                    <a:pt x="25779" y="87872"/>
                  </a:lnTo>
                  <a:lnTo>
                    <a:pt x="40014" y="134341"/>
                  </a:lnTo>
                  <a:lnTo>
                    <a:pt x="51319" y="151734"/>
                  </a:lnTo>
                  <a:lnTo>
                    <a:pt x="58779" y="154968"/>
                  </a:lnTo>
                  <a:lnTo>
                    <a:pt x="67262" y="154785"/>
                  </a:lnTo>
                  <a:lnTo>
                    <a:pt x="76427" y="152323"/>
                  </a:lnTo>
                  <a:lnTo>
                    <a:pt x="83706" y="147172"/>
                  </a:lnTo>
                  <a:lnTo>
                    <a:pt x="94914" y="132091"/>
                  </a:lnTo>
                  <a:lnTo>
                    <a:pt x="104406" y="93596"/>
                  </a:lnTo>
                  <a:lnTo>
                    <a:pt x="107039" y="93983"/>
                  </a:lnTo>
                  <a:lnTo>
                    <a:pt x="144608" y="142997"/>
                  </a:lnTo>
                  <a:lnTo>
                    <a:pt x="170748" y="159093"/>
                  </a:lnTo>
                  <a:lnTo>
                    <a:pt x="190532" y="161175"/>
                  </a:lnTo>
                  <a:lnTo>
                    <a:pt x="211023" y="157031"/>
                  </a:lnTo>
                  <a:lnTo>
                    <a:pt x="231828" y="147391"/>
                  </a:lnTo>
                  <a:lnTo>
                    <a:pt x="246534" y="132188"/>
                  </a:lnTo>
                  <a:lnTo>
                    <a:pt x="252093" y="123220"/>
                  </a:lnTo>
                  <a:lnTo>
                    <a:pt x="259918" y="82653"/>
                  </a:lnTo>
                  <a:lnTo>
                    <a:pt x="254156" y="28458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27614" y="1138979"/>
              <a:ext cx="162231" cy="387654"/>
            </a:xfrm>
            <a:custGeom>
              <a:avLst/>
              <a:gdLst/>
              <a:ahLst/>
              <a:cxnLst/>
              <a:rect l="0" t="0" r="0" b="0"/>
              <a:pathLst>
                <a:path w="162231" h="387654">
                  <a:moveTo>
                    <a:pt x="109588" y="387653"/>
                  </a:moveTo>
                  <a:lnTo>
                    <a:pt x="103998" y="329036"/>
                  </a:lnTo>
                  <a:lnTo>
                    <a:pt x="84394" y="274862"/>
                  </a:lnTo>
                  <a:lnTo>
                    <a:pt x="68043" y="222220"/>
                  </a:lnTo>
                  <a:lnTo>
                    <a:pt x="47959" y="172091"/>
                  </a:lnTo>
                  <a:lnTo>
                    <a:pt x="22631" y="117128"/>
                  </a:lnTo>
                  <a:lnTo>
                    <a:pt x="5150" y="64331"/>
                  </a:lnTo>
                  <a:lnTo>
                    <a:pt x="0" y="41573"/>
                  </a:lnTo>
                  <a:lnTo>
                    <a:pt x="1610" y="19760"/>
                  </a:lnTo>
                  <a:lnTo>
                    <a:pt x="7187" y="12539"/>
                  </a:lnTo>
                  <a:lnTo>
                    <a:pt x="25862" y="4517"/>
                  </a:lnTo>
                  <a:lnTo>
                    <a:pt x="62683" y="0"/>
                  </a:lnTo>
                  <a:lnTo>
                    <a:pt x="119485" y="9802"/>
                  </a:lnTo>
                  <a:lnTo>
                    <a:pt x="162230" y="19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10860" y="1379233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5895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03357" y="1360892"/>
              <a:ext cx="186530" cy="155212"/>
            </a:xfrm>
            <a:custGeom>
              <a:avLst/>
              <a:gdLst/>
              <a:ahLst/>
              <a:cxnLst/>
              <a:rect l="0" t="0" r="0" b="0"/>
              <a:pathLst>
                <a:path w="186530" h="155212">
                  <a:moveTo>
                    <a:pt x="133886" y="60455"/>
                  </a:moveTo>
                  <a:lnTo>
                    <a:pt x="124311" y="36408"/>
                  </a:lnTo>
                  <a:lnTo>
                    <a:pt x="113643" y="22081"/>
                  </a:lnTo>
                  <a:lnTo>
                    <a:pt x="88894" y="6451"/>
                  </a:lnTo>
                  <a:lnTo>
                    <a:pt x="53744" y="0"/>
                  </a:lnTo>
                  <a:lnTo>
                    <a:pt x="43024" y="2604"/>
                  </a:lnTo>
                  <a:lnTo>
                    <a:pt x="24873" y="14856"/>
                  </a:lnTo>
                  <a:lnTo>
                    <a:pt x="12126" y="35119"/>
                  </a:lnTo>
                  <a:lnTo>
                    <a:pt x="3731" y="59723"/>
                  </a:lnTo>
                  <a:lnTo>
                    <a:pt x="0" y="86256"/>
                  </a:lnTo>
                  <a:lnTo>
                    <a:pt x="4581" y="110526"/>
                  </a:lnTo>
                  <a:lnTo>
                    <a:pt x="9078" y="121912"/>
                  </a:lnTo>
                  <a:lnTo>
                    <a:pt x="23434" y="137682"/>
                  </a:lnTo>
                  <a:lnTo>
                    <a:pt x="32175" y="143525"/>
                  </a:lnTo>
                  <a:lnTo>
                    <a:pt x="51247" y="146898"/>
                  </a:lnTo>
                  <a:lnTo>
                    <a:pt x="61246" y="146159"/>
                  </a:lnTo>
                  <a:lnTo>
                    <a:pt x="78595" y="139100"/>
                  </a:lnTo>
                  <a:lnTo>
                    <a:pt x="94104" y="126994"/>
                  </a:lnTo>
                  <a:lnTo>
                    <a:pt x="108796" y="109915"/>
                  </a:lnTo>
                  <a:lnTo>
                    <a:pt x="116886" y="87506"/>
                  </a:lnTo>
                  <a:lnTo>
                    <a:pt x="119312" y="70138"/>
                  </a:lnTo>
                  <a:lnTo>
                    <a:pt x="118321" y="70420"/>
                  </a:lnTo>
                  <a:lnTo>
                    <a:pt x="116490" y="74117"/>
                  </a:lnTo>
                  <a:lnTo>
                    <a:pt x="120695" y="87584"/>
                  </a:lnTo>
                  <a:lnTo>
                    <a:pt x="142459" y="119236"/>
                  </a:lnTo>
                  <a:lnTo>
                    <a:pt x="178299" y="143642"/>
                  </a:lnTo>
                  <a:lnTo>
                    <a:pt x="186529" y="155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95733" y="1344569"/>
              <a:ext cx="99439" cy="174145"/>
            </a:xfrm>
            <a:custGeom>
              <a:avLst/>
              <a:gdLst/>
              <a:ahLst/>
              <a:cxnLst/>
              <a:rect l="0" t="0" r="0" b="0"/>
              <a:pathLst>
                <a:path w="99439" h="174145">
                  <a:moveTo>
                    <a:pt x="25738" y="76778"/>
                  </a:moveTo>
                  <a:lnTo>
                    <a:pt x="25738" y="135395"/>
                  </a:lnTo>
                  <a:lnTo>
                    <a:pt x="37870" y="174144"/>
                  </a:lnTo>
                  <a:lnTo>
                    <a:pt x="36166" y="173274"/>
                  </a:lnTo>
                  <a:lnTo>
                    <a:pt x="29203" y="162949"/>
                  </a:lnTo>
                  <a:lnTo>
                    <a:pt x="8187" y="100374"/>
                  </a:lnTo>
                  <a:lnTo>
                    <a:pt x="0" y="67002"/>
                  </a:lnTo>
                  <a:lnTo>
                    <a:pt x="1821" y="45527"/>
                  </a:lnTo>
                  <a:lnTo>
                    <a:pt x="9649" y="27403"/>
                  </a:lnTo>
                  <a:lnTo>
                    <a:pt x="15012" y="19295"/>
                  </a:lnTo>
                  <a:lnTo>
                    <a:pt x="30330" y="7166"/>
                  </a:lnTo>
                  <a:lnTo>
                    <a:pt x="39328" y="2294"/>
                  </a:lnTo>
                  <a:lnTo>
                    <a:pt x="58684" y="0"/>
                  </a:lnTo>
                  <a:lnTo>
                    <a:pt x="99438" y="3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72204" y="1358176"/>
              <a:ext cx="210490" cy="126297"/>
            </a:xfrm>
            <a:custGeom>
              <a:avLst/>
              <a:gdLst/>
              <a:ahLst/>
              <a:cxnLst/>
              <a:rect l="0" t="0" r="0" b="0"/>
              <a:pathLst>
                <a:path w="210490" h="126297">
                  <a:moveTo>
                    <a:pt x="7236" y="0"/>
                  </a:moveTo>
                  <a:lnTo>
                    <a:pt x="0" y="27556"/>
                  </a:lnTo>
                  <a:lnTo>
                    <a:pt x="23" y="68346"/>
                  </a:lnTo>
                  <a:lnTo>
                    <a:pt x="13808" y="102529"/>
                  </a:lnTo>
                  <a:lnTo>
                    <a:pt x="26144" y="120048"/>
                  </a:lnTo>
                  <a:lnTo>
                    <a:pt x="33880" y="124485"/>
                  </a:lnTo>
                  <a:lnTo>
                    <a:pt x="51833" y="126296"/>
                  </a:lnTo>
                  <a:lnTo>
                    <a:pt x="68391" y="120082"/>
                  </a:lnTo>
                  <a:lnTo>
                    <a:pt x="76082" y="115150"/>
                  </a:lnTo>
                  <a:lnTo>
                    <a:pt x="81209" y="107182"/>
                  </a:lnTo>
                  <a:lnTo>
                    <a:pt x="86906" y="85851"/>
                  </a:lnTo>
                  <a:lnTo>
                    <a:pt x="90765" y="80631"/>
                  </a:lnTo>
                  <a:lnTo>
                    <a:pt x="95677" y="79490"/>
                  </a:lnTo>
                  <a:lnTo>
                    <a:pt x="101292" y="81069"/>
                  </a:lnTo>
                  <a:lnTo>
                    <a:pt x="113769" y="92183"/>
                  </a:lnTo>
                  <a:lnTo>
                    <a:pt x="146433" y="122324"/>
                  </a:lnTo>
                  <a:lnTo>
                    <a:pt x="155016" y="124833"/>
                  </a:lnTo>
                  <a:lnTo>
                    <a:pt x="163078" y="124166"/>
                  </a:lnTo>
                  <a:lnTo>
                    <a:pt x="178275" y="117186"/>
                  </a:lnTo>
                  <a:lnTo>
                    <a:pt x="192827" y="106285"/>
                  </a:lnTo>
                  <a:lnTo>
                    <a:pt x="203975" y="87402"/>
                  </a:lnTo>
                  <a:lnTo>
                    <a:pt x="210489" y="64581"/>
                  </a:lnTo>
                  <a:lnTo>
                    <a:pt x="207579" y="33173"/>
                  </a:lnTo>
                  <a:lnTo>
                    <a:pt x="1967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63709" y="1389761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63709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63405" y="1189720"/>
              <a:ext cx="37176" cy="294799"/>
            </a:xfrm>
            <a:custGeom>
              <a:avLst/>
              <a:gdLst/>
              <a:ahLst/>
              <a:cxnLst/>
              <a:rect l="0" t="0" r="0" b="0"/>
              <a:pathLst>
                <a:path w="37176" h="294799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8251" y="130903"/>
                  </a:lnTo>
                  <a:lnTo>
                    <a:pt x="16907" y="184625"/>
                  </a:lnTo>
                  <a:lnTo>
                    <a:pt x="23761" y="233298"/>
                  </a:lnTo>
                  <a:lnTo>
                    <a:pt x="28911" y="272286"/>
                  </a:lnTo>
                  <a:lnTo>
                    <a:pt x="3717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77572" y="1189720"/>
              <a:ext cx="28294" cy="263213"/>
            </a:xfrm>
            <a:custGeom>
              <a:avLst/>
              <a:gdLst/>
              <a:ahLst/>
              <a:cxnLst/>
              <a:rect l="0" t="0" r="0" b="0"/>
              <a:pathLst>
                <a:path w="28294" h="263213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1" y="150386"/>
                  </a:lnTo>
                  <a:lnTo>
                    <a:pt x="15378" y="205787"/>
                  </a:lnTo>
                  <a:lnTo>
                    <a:pt x="28293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95419" y="1189720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6666"/>
                  </a:lnTo>
                  <a:lnTo>
                    <a:pt x="11453" y="217448"/>
                  </a:lnTo>
                  <a:lnTo>
                    <a:pt x="18212" y="25589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58549" y="1305533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0"/>
                  </a:moveTo>
                  <a:lnTo>
                    <a:pt x="198539" y="0"/>
                  </a:lnTo>
                  <a:lnTo>
                    <a:pt x="143592" y="0"/>
                  </a:lnTo>
                  <a:lnTo>
                    <a:pt x="87679" y="7236"/>
                  </a:lnTo>
                  <a:lnTo>
                    <a:pt x="3469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33753" y="1126549"/>
              <a:ext cx="272279" cy="326384"/>
            </a:xfrm>
            <a:custGeom>
              <a:avLst/>
              <a:gdLst/>
              <a:ahLst/>
              <a:cxnLst/>
              <a:rect l="0" t="0" r="0" b="0"/>
              <a:pathLst>
                <a:path w="272279" h="326384">
                  <a:moveTo>
                    <a:pt x="9065" y="0"/>
                  </a:moveTo>
                  <a:lnTo>
                    <a:pt x="0" y="58617"/>
                  </a:lnTo>
                  <a:lnTo>
                    <a:pt x="10182" y="121453"/>
                  </a:lnTo>
                  <a:lnTo>
                    <a:pt x="16805" y="170127"/>
                  </a:lnTo>
                  <a:lnTo>
                    <a:pt x="24632" y="227797"/>
                  </a:lnTo>
                  <a:lnTo>
                    <a:pt x="30208" y="287456"/>
                  </a:lnTo>
                  <a:lnTo>
                    <a:pt x="35867" y="317189"/>
                  </a:lnTo>
                  <a:lnTo>
                    <a:pt x="35122" y="316744"/>
                  </a:lnTo>
                  <a:lnTo>
                    <a:pt x="33455" y="312938"/>
                  </a:lnTo>
                  <a:lnTo>
                    <a:pt x="27441" y="252184"/>
                  </a:lnTo>
                  <a:lnTo>
                    <a:pt x="21144" y="196433"/>
                  </a:lnTo>
                  <a:lnTo>
                    <a:pt x="24137" y="185937"/>
                  </a:lnTo>
                  <a:lnTo>
                    <a:pt x="29641" y="177770"/>
                  </a:lnTo>
                  <a:lnTo>
                    <a:pt x="36821" y="171156"/>
                  </a:lnTo>
                  <a:lnTo>
                    <a:pt x="43946" y="169086"/>
                  </a:lnTo>
                  <a:lnTo>
                    <a:pt x="51037" y="170046"/>
                  </a:lnTo>
                  <a:lnTo>
                    <a:pt x="58103" y="173025"/>
                  </a:lnTo>
                  <a:lnTo>
                    <a:pt x="79227" y="193986"/>
                  </a:lnTo>
                  <a:lnTo>
                    <a:pt x="102894" y="251078"/>
                  </a:lnTo>
                  <a:lnTo>
                    <a:pt x="110956" y="286913"/>
                  </a:lnTo>
                  <a:lnTo>
                    <a:pt x="112087" y="300070"/>
                  </a:lnTo>
                  <a:lnTo>
                    <a:pt x="114011" y="305331"/>
                  </a:lnTo>
                  <a:lnTo>
                    <a:pt x="116464" y="305330"/>
                  </a:lnTo>
                  <a:lnTo>
                    <a:pt x="159284" y="257041"/>
                  </a:lnTo>
                  <a:lnTo>
                    <a:pt x="214692" y="221210"/>
                  </a:lnTo>
                  <a:lnTo>
                    <a:pt x="246735" y="193044"/>
                  </a:lnTo>
                  <a:lnTo>
                    <a:pt x="250570" y="183678"/>
                  </a:lnTo>
                  <a:lnTo>
                    <a:pt x="251711" y="160793"/>
                  </a:lnTo>
                  <a:lnTo>
                    <a:pt x="248038" y="151649"/>
                  </a:lnTo>
                  <a:lnTo>
                    <a:pt x="234599" y="138369"/>
                  </a:lnTo>
                  <a:lnTo>
                    <a:pt x="226101" y="135530"/>
                  </a:lnTo>
                  <a:lnTo>
                    <a:pt x="207301" y="135495"/>
                  </a:lnTo>
                  <a:lnTo>
                    <a:pt x="176987" y="147641"/>
                  </a:lnTo>
                  <a:lnTo>
                    <a:pt x="151366" y="171647"/>
                  </a:lnTo>
                  <a:lnTo>
                    <a:pt x="142500" y="194051"/>
                  </a:lnTo>
                  <a:lnTo>
                    <a:pt x="139730" y="219606"/>
                  </a:lnTo>
                  <a:lnTo>
                    <a:pt x="145917" y="260300"/>
                  </a:lnTo>
                  <a:lnTo>
                    <a:pt x="156066" y="288044"/>
                  </a:lnTo>
                  <a:lnTo>
                    <a:pt x="164387" y="298484"/>
                  </a:lnTo>
                  <a:lnTo>
                    <a:pt x="186112" y="313204"/>
                  </a:lnTo>
                  <a:lnTo>
                    <a:pt x="224650" y="322478"/>
                  </a:lnTo>
                  <a:lnTo>
                    <a:pt x="27227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69243" y="1223962"/>
              <a:ext cx="184735" cy="457462"/>
            </a:xfrm>
            <a:custGeom>
              <a:avLst/>
              <a:gdLst/>
              <a:ahLst/>
              <a:cxnLst/>
              <a:rect l="0" t="0" r="0" b="0"/>
              <a:pathLst>
                <a:path w="184735" h="457462">
                  <a:moveTo>
                    <a:pt x="10529" y="123685"/>
                  </a:moveTo>
                  <a:lnTo>
                    <a:pt x="10529" y="182302"/>
                  </a:lnTo>
                  <a:lnTo>
                    <a:pt x="16118" y="233860"/>
                  </a:lnTo>
                  <a:lnTo>
                    <a:pt x="25183" y="293590"/>
                  </a:lnTo>
                  <a:lnTo>
                    <a:pt x="35278" y="355741"/>
                  </a:lnTo>
                  <a:lnTo>
                    <a:pt x="45678" y="407432"/>
                  </a:lnTo>
                  <a:lnTo>
                    <a:pt x="51267" y="457461"/>
                  </a:lnTo>
                  <a:lnTo>
                    <a:pt x="51726" y="456167"/>
                  </a:lnTo>
                  <a:lnTo>
                    <a:pt x="52522" y="406938"/>
                  </a:lnTo>
                  <a:lnTo>
                    <a:pt x="51437" y="358780"/>
                  </a:lnTo>
                  <a:lnTo>
                    <a:pt x="45397" y="301748"/>
                  </a:lnTo>
                  <a:lnTo>
                    <a:pt x="41917" y="249624"/>
                  </a:lnTo>
                  <a:lnTo>
                    <a:pt x="33973" y="193146"/>
                  </a:lnTo>
                  <a:lnTo>
                    <a:pt x="26468" y="131947"/>
                  </a:lnTo>
                  <a:lnTo>
                    <a:pt x="14890" y="80863"/>
                  </a:lnTo>
                  <a:lnTo>
                    <a:pt x="14161" y="35998"/>
                  </a:lnTo>
                  <a:lnTo>
                    <a:pt x="22281" y="11014"/>
                  </a:lnTo>
                  <a:lnTo>
                    <a:pt x="30062" y="4117"/>
                  </a:lnTo>
                  <a:lnTo>
                    <a:pt x="39928" y="689"/>
                  </a:lnTo>
                  <a:lnTo>
                    <a:pt x="62200" y="0"/>
                  </a:lnTo>
                  <a:lnTo>
                    <a:pt x="83796" y="3593"/>
                  </a:lnTo>
                  <a:lnTo>
                    <a:pt x="136814" y="38547"/>
                  </a:lnTo>
                  <a:lnTo>
                    <a:pt x="165320" y="63364"/>
                  </a:lnTo>
                  <a:lnTo>
                    <a:pt x="173384" y="72943"/>
                  </a:lnTo>
                  <a:lnTo>
                    <a:pt x="182345" y="96064"/>
                  </a:lnTo>
                  <a:lnTo>
                    <a:pt x="184734" y="108780"/>
                  </a:lnTo>
                  <a:lnTo>
                    <a:pt x="181150" y="132269"/>
                  </a:lnTo>
                  <a:lnTo>
                    <a:pt x="170589" y="153236"/>
                  </a:lnTo>
                  <a:lnTo>
                    <a:pt x="154196" y="170354"/>
                  </a:lnTo>
                  <a:lnTo>
                    <a:pt x="114058" y="187556"/>
                  </a:lnTo>
                  <a:lnTo>
                    <a:pt x="65121" y="194473"/>
                  </a:lnTo>
                  <a:lnTo>
                    <a:pt x="11002" y="188668"/>
                  </a:lnTo>
                  <a:lnTo>
                    <a:pt x="0" y="186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90341" y="1063378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3120" y="59358"/>
                  </a:lnTo>
                  <a:lnTo>
                    <a:pt x="9065" y="121299"/>
                  </a:lnTo>
                  <a:lnTo>
                    <a:pt x="17475" y="177078"/>
                  </a:lnTo>
                  <a:lnTo>
                    <a:pt x="26175" y="240287"/>
                  </a:lnTo>
                  <a:lnTo>
                    <a:pt x="37752" y="299541"/>
                  </a:lnTo>
                  <a:lnTo>
                    <a:pt x="41253" y="351280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19746" y="1281792"/>
              <a:ext cx="186452" cy="171141"/>
            </a:xfrm>
            <a:custGeom>
              <a:avLst/>
              <a:gdLst/>
              <a:ahLst/>
              <a:cxnLst/>
              <a:rect l="0" t="0" r="0" b="0"/>
              <a:pathLst>
                <a:path w="186452" h="171141">
                  <a:moveTo>
                    <a:pt x="91694" y="65855"/>
                  </a:moveTo>
                  <a:lnTo>
                    <a:pt x="97283" y="49088"/>
                  </a:lnTo>
                  <a:lnTo>
                    <a:pt x="96908" y="31497"/>
                  </a:lnTo>
                  <a:lnTo>
                    <a:pt x="95170" y="21893"/>
                  </a:lnTo>
                  <a:lnTo>
                    <a:pt x="90502" y="14320"/>
                  </a:lnTo>
                  <a:lnTo>
                    <a:pt x="75956" y="2786"/>
                  </a:lnTo>
                  <a:lnTo>
                    <a:pt x="57793" y="0"/>
                  </a:lnTo>
                  <a:lnTo>
                    <a:pt x="48037" y="895"/>
                  </a:lnTo>
                  <a:lnTo>
                    <a:pt x="30957" y="8128"/>
                  </a:lnTo>
                  <a:lnTo>
                    <a:pt x="23126" y="13332"/>
                  </a:lnTo>
                  <a:lnTo>
                    <a:pt x="11307" y="28474"/>
                  </a:lnTo>
                  <a:lnTo>
                    <a:pt x="3324" y="48071"/>
                  </a:lnTo>
                  <a:lnTo>
                    <a:pt x="0" y="84243"/>
                  </a:lnTo>
                  <a:lnTo>
                    <a:pt x="7074" y="117707"/>
                  </a:lnTo>
                  <a:lnTo>
                    <a:pt x="17430" y="139203"/>
                  </a:lnTo>
                  <a:lnTo>
                    <a:pt x="25807" y="146339"/>
                  </a:lnTo>
                  <a:lnTo>
                    <a:pt x="47593" y="154268"/>
                  </a:lnTo>
                  <a:lnTo>
                    <a:pt x="56444" y="152873"/>
                  </a:lnTo>
                  <a:lnTo>
                    <a:pt x="63515" y="148434"/>
                  </a:lnTo>
                  <a:lnTo>
                    <a:pt x="74491" y="134142"/>
                  </a:lnTo>
                  <a:lnTo>
                    <a:pt x="83268" y="116092"/>
                  </a:lnTo>
                  <a:lnTo>
                    <a:pt x="84830" y="93252"/>
                  </a:lnTo>
                  <a:lnTo>
                    <a:pt x="83964" y="76862"/>
                  </a:lnTo>
                  <a:lnTo>
                    <a:pt x="85371" y="79042"/>
                  </a:lnTo>
                  <a:lnTo>
                    <a:pt x="101624" y="110574"/>
                  </a:lnTo>
                  <a:lnTo>
                    <a:pt x="128534" y="142192"/>
                  </a:lnTo>
                  <a:lnTo>
                    <a:pt x="155252" y="161523"/>
                  </a:lnTo>
                  <a:lnTo>
                    <a:pt x="186451" y="17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97105" y="1303461"/>
              <a:ext cx="139672" cy="181058"/>
            </a:xfrm>
            <a:custGeom>
              <a:avLst/>
              <a:gdLst/>
              <a:ahLst/>
              <a:cxnLst/>
              <a:rect l="0" t="0" r="0" b="0"/>
              <a:pathLst>
                <a:path w="139672" h="181058">
                  <a:moveTo>
                    <a:pt x="9092" y="33658"/>
                  </a:moveTo>
                  <a:lnTo>
                    <a:pt x="3026" y="68449"/>
                  </a:lnTo>
                  <a:lnTo>
                    <a:pt x="7547" y="127314"/>
                  </a:lnTo>
                  <a:lnTo>
                    <a:pt x="8405" y="145473"/>
                  </a:lnTo>
                  <a:lnTo>
                    <a:pt x="7718" y="125150"/>
                  </a:lnTo>
                  <a:lnTo>
                    <a:pt x="0" y="64163"/>
                  </a:lnTo>
                  <a:lnTo>
                    <a:pt x="5441" y="37857"/>
                  </a:lnTo>
                  <a:lnTo>
                    <a:pt x="10167" y="25929"/>
                  </a:lnTo>
                  <a:lnTo>
                    <a:pt x="24777" y="9556"/>
                  </a:lnTo>
                  <a:lnTo>
                    <a:pt x="33587" y="3552"/>
                  </a:lnTo>
                  <a:lnTo>
                    <a:pt x="52733" y="0"/>
                  </a:lnTo>
                  <a:lnTo>
                    <a:pt x="62753" y="691"/>
                  </a:lnTo>
                  <a:lnTo>
                    <a:pt x="80124" y="10817"/>
                  </a:lnTo>
                  <a:lnTo>
                    <a:pt x="103058" y="39368"/>
                  </a:lnTo>
                  <a:lnTo>
                    <a:pt x="130433" y="97364"/>
                  </a:lnTo>
                  <a:lnTo>
                    <a:pt x="139671" y="135462"/>
                  </a:lnTo>
                  <a:lnTo>
                    <a:pt x="135433" y="18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07643" y="1302335"/>
              <a:ext cx="177580" cy="170606"/>
            </a:xfrm>
            <a:custGeom>
              <a:avLst/>
              <a:gdLst/>
              <a:ahLst/>
              <a:cxnLst/>
              <a:rect l="0" t="0" r="0" b="0"/>
              <a:pathLst>
                <a:path w="177580" h="170606">
                  <a:moveTo>
                    <a:pt x="19652" y="97955"/>
                  </a:moveTo>
                  <a:lnTo>
                    <a:pt x="78268" y="83301"/>
                  </a:lnTo>
                  <a:lnTo>
                    <a:pt x="107470" y="67616"/>
                  </a:lnTo>
                  <a:lnTo>
                    <a:pt x="120293" y="51716"/>
                  </a:lnTo>
                  <a:lnTo>
                    <a:pt x="125350" y="42562"/>
                  </a:lnTo>
                  <a:lnTo>
                    <a:pt x="126382" y="34120"/>
                  </a:lnTo>
                  <a:lnTo>
                    <a:pt x="121290" y="18501"/>
                  </a:lnTo>
                  <a:lnTo>
                    <a:pt x="108108" y="6880"/>
                  </a:lnTo>
                  <a:lnTo>
                    <a:pt x="99680" y="2143"/>
                  </a:lnTo>
                  <a:lnTo>
                    <a:pt x="80956" y="0"/>
                  </a:lnTo>
                  <a:lnTo>
                    <a:pt x="60936" y="4116"/>
                  </a:lnTo>
                  <a:lnTo>
                    <a:pt x="31104" y="19588"/>
                  </a:lnTo>
                  <a:lnTo>
                    <a:pt x="14604" y="32319"/>
                  </a:lnTo>
                  <a:lnTo>
                    <a:pt x="5710" y="52016"/>
                  </a:lnTo>
                  <a:lnTo>
                    <a:pt x="0" y="102788"/>
                  </a:lnTo>
                  <a:lnTo>
                    <a:pt x="5459" y="123890"/>
                  </a:lnTo>
                  <a:lnTo>
                    <a:pt x="10189" y="132792"/>
                  </a:lnTo>
                  <a:lnTo>
                    <a:pt x="24805" y="145803"/>
                  </a:lnTo>
                  <a:lnTo>
                    <a:pt x="62784" y="163688"/>
                  </a:lnTo>
                  <a:lnTo>
                    <a:pt x="125995" y="170605"/>
                  </a:lnTo>
                  <a:lnTo>
                    <a:pt x="149974" y="170018"/>
                  </a:lnTo>
                  <a:lnTo>
                    <a:pt x="177579" y="161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80021" y="1094963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3119" y="215219"/>
                  </a:lnTo>
                  <a:lnTo>
                    <a:pt x="8333" y="275119"/>
                  </a:lnTo>
                  <a:lnTo>
                    <a:pt x="12997" y="331081"/>
                  </a:lnTo>
                  <a:lnTo>
                    <a:pt x="25054" y="391912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64207" y="1289416"/>
              <a:ext cx="252684" cy="16118"/>
            </a:xfrm>
            <a:custGeom>
              <a:avLst/>
              <a:gdLst/>
              <a:ahLst/>
              <a:cxnLst/>
              <a:rect l="0" t="0" r="0" b="0"/>
              <a:pathLst>
                <a:path w="252684" h="16118">
                  <a:moveTo>
                    <a:pt x="252683" y="5589"/>
                  </a:moveTo>
                  <a:lnTo>
                    <a:pt x="235916" y="0"/>
                  </a:lnTo>
                  <a:lnTo>
                    <a:pt x="177238" y="4044"/>
                  </a:lnTo>
                  <a:lnTo>
                    <a:pt x="122487" y="10873"/>
                  </a:lnTo>
                  <a:lnTo>
                    <a:pt x="59376" y="1508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59005" y="1295005"/>
              <a:ext cx="115814" cy="211881"/>
            </a:xfrm>
            <a:custGeom>
              <a:avLst/>
              <a:gdLst/>
              <a:ahLst/>
              <a:cxnLst/>
              <a:rect l="0" t="0" r="0" b="0"/>
              <a:pathLst>
                <a:path w="115814" h="211881">
                  <a:moveTo>
                    <a:pt x="0" y="52642"/>
                  </a:moveTo>
                  <a:lnTo>
                    <a:pt x="17958" y="113753"/>
                  </a:lnTo>
                  <a:lnTo>
                    <a:pt x="29560" y="173774"/>
                  </a:lnTo>
                  <a:lnTo>
                    <a:pt x="37251" y="211880"/>
                  </a:lnTo>
                  <a:lnTo>
                    <a:pt x="16596" y="158471"/>
                  </a:lnTo>
                  <a:lnTo>
                    <a:pt x="3625" y="101579"/>
                  </a:lnTo>
                  <a:lnTo>
                    <a:pt x="3950" y="70883"/>
                  </a:lnTo>
                  <a:lnTo>
                    <a:pt x="11894" y="45541"/>
                  </a:lnTo>
                  <a:lnTo>
                    <a:pt x="26343" y="28819"/>
                  </a:lnTo>
                  <a:lnTo>
                    <a:pt x="64215" y="855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42089" y="1336017"/>
              <a:ext cx="195942" cy="169566"/>
            </a:xfrm>
            <a:custGeom>
              <a:avLst/>
              <a:gdLst/>
              <a:ahLst/>
              <a:cxnLst/>
              <a:rect l="0" t="0" r="0" b="0"/>
              <a:pathLst>
                <a:path w="195942" h="169566">
                  <a:moveTo>
                    <a:pt x="111713" y="64273"/>
                  </a:moveTo>
                  <a:lnTo>
                    <a:pt x="91470" y="20310"/>
                  </a:lnTo>
                  <a:lnTo>
                    <a:pt x="72691" y="6519"/>
                  </a:lnTo>
                  <a:lnTo>
                    <a:pt x="61132" y="1204"/>
                  </a:lnTo>
                  <a:lnTo>
                    <a:pt x="51086" y="0"/>
                  </a:lnTo>
                  <a:lnTo>
                    <a:pt x="33685" y="4901"/>
                  </a:lnTo>
                  <a:lnTo>
                    <a:pt x="10735" y="26404"/>
                  </a:lnTo>
                  <a:lnTo>
                    <a:pt x="2493" y="48222"/>
                  </a:lnTo>
                  <a:lnTo>
                    <a:pt x="0" y="73517"/>
                  </a:lnTo>
                  <a:lnTo>
                    <a:pt x="6344" y="112895"/>
                  </a:lnTo>
                  <a:lnTo>
                    <a:pt x="22521" y="146140"/>
                  </a:lnTo>
                  <a:lnTo>
                    <a:pt x="35418" y="163439"/>
                  </a:lnTo>
                  <a:lnTo>
                    <a:pt x="43302" y="167818"/>
                  </a:lnTo>
                  <a:lnTo>
                    <a:pt x="61421" y="169565"/>
                  </a:lnTo>
                  <a:lnTo>
                    <a:pt x="78053" y="163322"/>
                  </a:lnTo>
                  <a:lnTo>
                    <a:pt x="85763" y="158381"/>
                  </a:lnTo>
                  <a:lnTo>
                    <a:pt x="97450" y="140414"/>
                  </a:lnTo>
                  <a:lnTo>
                    <a:pt x="102205" y="129071"/>
                  </a:lnTo>
                  <a:lnTo>
                    <a:pt x="104368" y="103991"/>
                  </a:lnTo>
                  <a:lnTo>
                    <a:pt x="103307" y="90751"/>
                  </a:lnTo>
                  <a:lnTo>
                    <a:pt x="104939" y="85435"/>
                  </a:lnTo>
                  <a:lnTo>
                    <a:pt x="108367" y="85400"/>
                  </a:lnTo>
                  <a:lnTo>
                    <a:pt x="167170" y="140919"/>
                  </a:lnTo>
                  <a:lnTo>
                    <a:pt x="195941" y="169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16974" y="1295005"/>
              <a:ext cx="136871" cy="218467"/>
            </a:xfrm>
            <a:custGeom>
              <a:avLst/>
              <a:gdLst/>
              <a:ahLst/>
              <a:cxnLst/>
              <a:rect l="0" t="0" r="0" b="0"/>
              <a:pathLst>
                <a:path w="136871" h="218467">
                  <a:moveTo>
                    <a:pt x="0" y="42114"/>
                  </a:moveTo>
                  <a:lnTo>
                    <a:pt x="17958" y="97158"/>
                  </a:lnTo>
                  <a:lnTo>
                    <a:pt x="40738" y="156626"/>
                  </a:lnTo>
                  <a:lnTo>
                    <a:pt x="80906" y="215395"/>
                  </a:lnTo>
                  <a:lnTo>
                    <a:pt x="87862" y="218466"/>
                  </a:lnTo>
                  <a:lnTo>
                    <a:pt x="94840" y="218173"/>
                  </a:lnTo>
                  <a:lnTo>
                    <a:pt x="101831" y="215639"/>
                  </a:lnTo>
                  <a:lnTo>
                    <a:pt x="106492" y="209270"/>
                  </a:lnTo>
                  <a:lnTo>
                    <a:pt x="120175" y="152398"/>
                  </a:lnTo>
                  <a:lnTo>
                    <a:pt x="126293" y="91801"/>
                  </a:lnTo>
                  <a:lnTo>
                    <a:pt x="134435" y="4049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14512" y="1326002"/>
              <a:ext cx="128846" cy="190347"/>
            </a:xfrm>
            <a:custGeom>
              <a:avLst/>
              <a:gdLst/>
              <a:ahLst/>
              <a:cxnLst/>
              <a:rect l="0" t="0" r="0" b="0"/>
              <a:pathLst>
                <a:path w="128846" h="190347">
                  <a:moveTo>
                    <a:pt x="13032" y="53231"/>
                  </a:moveTo>
                  <a:lnTo>
                    <a:pt x="18620" y="69998"/>
                  </a:lnTo>
                  <a:lnTo>
                    <a:pt x="30723" y="81350"/>
                  </a:lnTo>
                  <a:lnTo>
                    <a:pt x="38864" y="86015"/>
                  </a:lnTo>
                  <a:lnTo>
                    <a:pt x="60387" y="88079"/>
                  </a:lnTo>
                  <a:lnTo>
                    <a:pt x="106744" y="79871"/>
                  </a:lnTo>
                  <a:lnTo>
                    <a:pt x="114111" y="73331"/>
                  </a:lnTo>
                  <a:lnTo>
                    <a:pt x="122296" y="53585"/>
                  </a:lnTo>
                  <a:lnTo>
                    <a:pt x="122139" y="44108"/>
                  </a:lnTo>
                  <a:lnTo>
                    <a:pt x="115726" y="27340"/>
                  </a:lnTo>
                  <a:lnTo>
                    <a:pt x="93372" y="4745"/>
                  </a:lnTo>
                  <a:lnTo>
                    <a:pt x="84139" y="1020"/>
                  </a:lnTo>
                  <a:lnTo>
                    <a:pt x="64522" y="0"/>
                  </a:lnTo>
                  <a:lnTo>
                    <a:pt x="33747" y="6003"/>
                  </a:lnTo>
                  <a:lnTo>
                    <a:pt x="25672" y="11217"/>
                  </a:lnTo>
                  <a:lnTo>
                    <a:pt x="13581" y="26369"/>
                  </a:lnTo>
                  <a:lnTo>
                    <a:pt x="196" y="60220"/>
                  </a:lnTo>
                  <a:lnTo>
                    <a:pt x="0" y="99885"/>
                  </a:lnTo>
                  <a:lnTo>
                    <a:pt x="7351" y="135684"/>
                  </a:lnTo>
                  <a:lnTo>
                    <a:pt x="22527" y="162929"/>
                  </a:lnTo>
                  <a:lnTo>
                    <a:pt x="47430" y="185820"/>
                  </a:lnTo>
                  <a:lnTo>
                    <a:pt x="57021" y="189587"/>
                  </a:lnTo>
                  <a:lnTo>
                    <a:pt x="97630" y="190346"/>
                  </a:lnTo>
                  <a:lnTo>
                    <a:pt x="128845" y="190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06566" y="1158134"/>
              <a:ext cx="31548" cy="400084"/>
            </a:xfrm>
            <a:custGeom>
              <a:avLst/>
              <a:gdLst/>
              <a:ahLst/>
              <a:cxnLst/>
              <a:rect l="0" t="0" r="0" b="0"/>
              <a:pathLst>
                <a:path w="31548" h="400084">
                  <a:moveTo>
                    <a:pt x="10490" y="0"/>
                  </a:moveTo>
                  <a:lnTo>
                    <a:pt x="2157" y="37478"/>
                  </a:lnTo>
                  <a:lnTo>
                    <a:pt x="396" y="100080"/>
                  </a:lnTo>
                  <a:lnTo>
                    <a:pt x="91" y="159505"/>
                  </a:lnTo>
                  <a:lnTo>
                    <a:pt x="0" y="210388"/>
                  </a:lnTo>
                  <a:lnTo>
                    <a:pt x="5562" y="260689"/>
                  </a:lnTo>
                  <a:lnTo>
                    <a:pt x="9030" y="312638"/>
                  </a:lnTo>
                  <a:lnTo>
                    <a:pt x="21751" y="374096"/>
                  </a:lnTo>
                  <a:lnTo>
                    <a:pt x="3154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59253" y="1379233"/>
              <a:ext cx="21059" cy="200042"/>
            </a:xfrm>
            <a:custGeom>
              <a:avLst/>
              <a:gdLst/>
              <a:ahLst/>
              <a:cxnLst/>
              <a:rect l="0" t="0" r="0" b="0"/>
              <a:pathLst>
                <a:path w="21059" h="200042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2999" y="165890"/>
                  </a:lnTo>
                  <a:lnTo>
                    <a:pt x="2105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90839" y="12844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32953" y="1379233"/>
              <a:ext cx="200043" cy="221099"/>
            </a:xfrm>
            <a:custGeom>
              <a:avLst/>
              <a:gdLst/>
              <a:ahLst/>
              <a:cxnLst/>
              <a:rect l="0" t="0" r="0" b="0"/>
              <a:pathLst>
                <a:path w="200043" h="221099">
                  <a:moveTo>
                    <a:pt x="0" y="0"/>
                  </a:moveTo>
                  <a:lnTo>
                    <a:pt x="17958" y="55044"/>
                  </a:lnTo>
                  <a:lnTo>
                    <a:pt x="31666" y="106452"/>
                  </a:lnTo>
                  <a:lnTo>
                    <a:pt x="45640" y="161667"/>
                  </a:lnTo>
                  <a:lnTo>
                    <a:pt x="57325" y="208276"/>
                  </a:lnTo>
                  <a:lnTo>
                    <a:pt x="45972" y="156984"/>
                  </a:lnTo>
                  <a:lnTo>
                    <a:pt x="39756" y="99423"/>
                  </a:lnTo>
                  <a:lnTo>
                    <a:pt x="36387" y="75773"/>
                  </a:lnTo>
                  <a:lnTo>
                    <a:pt x="38788" y="53564"/>
                  </a:lnTo>
                  <a:lnTo>
                    <a:pt x="49995" y="35114"/>
                  </a:lnTo>
                  <a:lnTo>
                    <a:pt x="57897" y="26919"/>
                  </a:lnTo>
                  <a:lnTo>
                    <a:pt x="67844" y="22625"/>
                  </a:lnTo>
                  <a:lnTo>
                    <a:pt x="91374" y="20974"/>
                  </a:lnTo>
                  <a:lnTo>
                    <a:pt x="101860" y="24511"/>
                  </a:lnTo>
                  <a:lnTo>
                    <a:pt x="119751" y="37800"/>
                  </a:lnTo>
                  <a:lnTo>
                    <a:pt x="157522" y="88166"/>
                  </a:lnTo>
                  <a:lnTo>
                    <a:pt x="180335" y="141158"/>
                  </a:lnTo>
                  <a:lnTo>
                    <a:pt x="196638" y="196100"/>
                  </a:lnTo>
                  <a:lnTo>
                    <a:pt x="20004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92346" y="1234723"/>
              <a:ext cx="274624" cy="352166"/>
            </a:xfrm>
            <a:custGeom>
              <a:avLst/>
              <a:gdLst/>
              <a:ahLst/>
              <a:cxnLst/>
              <a:rect l="0" t="0" r="0" b="0"/>
              <a:pathLst>
                <a:path w="274624" h="352166">
                  <a:moveTo>
                    <a:pt x="193374" y="7639"/>
                  </a:moveTo>
                  <a:lnTo>
                    <a:pt x="155896" y="15973"/>
                  </a:lnTo>
                  <a:lnTo>
                    <a:pt x="98884" y="17734"/>
                  </a:lnTo>
                  <a:lnTo>
                    <a:pt x="71829" y="11736"/>
                  </a:lnTo>
                  <a:lnTo>
                    <a:pt x="33749" y="1444"/>
                  </a:lnTo>
                  <a:lnTo>
                    <a:pt x="20277" y="0"/>
                  </a:lnTo>
                  <a:lnTo>
                    <a:pt x="11296" y="3716"/>
                  </a:lnTo>
                  <a:lnTo>
                    <a:pt x="5308" y="10873"/>
                  </a:lnTo>
                  <a:lnTo>
                    <a:pt x="1317" y="20324"/>
                  </a:lnTo>
                  <a:lnTo>
                    <a:pt x="0" y="43302"/>
                  </a:lnTo>
                  <a:lnTo>
                    <a:pt x="11758" y="101546"/>
                  </a:lnTo>
                  <a:lnTo>
                    <a:pt x="28544" y="160516"/>
                  </a:lnTo>
                  <a:lnTo>
                    <a:pt x="30844" y="164539"/>
                  </a:lnTo>
                  <a:lnTo>
                    <a:pt x="32378" y="162542"/>
                  </a:lnTo>
                  <a:lnTo>
                    <a:pt x="33401" y="156531"/>
                  </a:lnTo>
                  <a:lnTo>
                    <a:pt x="46019" y="136893"/>
                  </a:lnTo>
                  <a:lnTo>
                    <a:pt x="70164" y="121846"/>
                  </a:lnTo>
                  <a:lnTo>
                    <a:pt x="110724" y="115568"/>
                  </a:lnTo>
                  <a:lnTo>
                    <a:pt x="148608" y="119297"/>
                  </a:lnTo>
                  <a:lnTo>
                    <a:pt x="182060" y="133400"/>
                  </a:lnTo>
                  <a:lnTo>
                    <a:pt x="231293" y="172843"/>
                  </a:lnTo>
                  <a:lnTo>
                    <a:pt x="258749" y="209118"/>
                  </a:lnTo>
                  <a:lnTo>
                    <a:pt x="271496" y="240862"/>
                  </a:lnTo>
                  <a:lnTo>
                    <a:pt x="274623" y="278214"/>
                  </a:lnTo>
                  <a:lnTo>
                    <a:pt x="271209" y="301030"/>
                  </a:lnTo>
                  <a:lnTo>
                    <a:pt x="259553" y="319749"/>
                  </a:lnTo>
                  <a:lnTo>
                    <a:pt x="242674" y="334698"/>
                  </a:lnTo>
                  <a:lnTo>
                    <a:pt x="223474" y="345241"/>
                  </a:lnTo>
                  <a:lnTo>
                    <a:pt x="187345" y="352165"/>
                  </a:lnTo>
                  <a:lnTo>
                    <a:pt x="127676" y="343243"/>
                  </a:lnTo>
                  <a:lnTo>
                    <a:pt x="103344" y="335781"/>
                  </a:lnTo>
                  <a:lnTo>
                    <a:pt x="56503" y="302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12970" y="1263419"/>
              <a:ext cx="190628" cy="305328"/>
            </a:xfrm>
            <a:custGeom>
              <a:avLst/>
              <a:gdLst/>
              <a:ahLst/>
              <a:cxnLst/>
              <a:rect l="0" t="0" r="0" b="0"/>
              <a:pathLst>
                <a:path w="190628" h="305328">
                  <a:moveTo>
                    <a:pt x="20191" y="0"/>
                  </a:moveTo>
                  <a:lnTo>
                    <a:pt x="9012" y="11179"/>
                  </a:lnTo>
                  <a:lnTo>
                    <a:pt x="3524" y="32265"/>
                  </a:lnTo>
                  <a:lnTo>
                    <a:pt x="0" y="93461"/>
                  </a:lnTo>
                  <a:lnTo>
                    <a:pt x="4979" y="144546"/>
                  </a:lnTo>
                  <a:lnTo>
                    <a:pt x="8274" y="202316"/>
                  </a:lnTo>
                  <a:lnTo>
                    <a:pt x="16623" y="260672"/>
                  </a:lnTo>
                  <a:lnTo>
                    <a:pt x="17964" y="293915"/>
                  </a:lnTo>
                  <a:lnTo>
                    <a:pt x="16366" y="294210"/>
                  </a:lnTo>
                  <a:lnTo>
                    <a:pt x="14131" y="290896"/>
                  </a:lnTo>
                  <a:lnTo>
                    <a:pt x="10986" y="258287"/>
                  </a:lnTo>
                  <a:lnTo>
                    <a:pt x="19499" y="197206"/>
                  </a:lnTo>
                  <a:lnTo>
                    <a:pt x="30022" y="171875"/>
                  </a:lnTo>
                  <a:lnTo>
                    <a:pt x="45617" y="155158"/>
                  </a:lnTo>
                  <a:lnTo>
                    <a:pt x="54689" y="149062"/>
                  </a:lnTo>
                  <a:lnTo>
                    <a:pt x="77248" y="145409"/>
                  </a:lnTo>
                  <a:lnTo>
                    <a:pt x="89814" y="146072"/>
                  </a:lnTo>
                  <a:lnTo>
                    <a:pt x="113135" y="156168"/>
                  </a:lnTo>
                  <a:lnTo>
                    <a:pt x="142876" y="181583"/>
                  </a:lnTo>
                  <a:lnTo>
                    <a:pt x="179976" y="233139"/>
                  </a:lnTo>
                  <a:lnTo>
                    <a:pt x="189863" y="258425"/>
                  </a:lnTo>
                  <a:lnTo>
                    <a:pt x="190627" y="269380"/>
                  </a:lnTo>
                  <a:lnTo>
                    <a:pt x="17811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43434" y="1431875"/>
              <a:ext cx="347738" cy="171916"/>
            </a:xfrm>
            <a:custGeom>
              <a:avLst/>
              <a:gdLst/>
              <a:ahLst/>
              <a:cxnLst/>
              <a:rect l="0" t="0" r="0" b="0"/>
              <a:pathLst>
                <a:path w="347738" h="171916">
                  <a:moveTo>
                    <a:pt x="84524" y="0"/>
                  </a:moveTo>
                  <a:lnTo>
                    <a:pt x="41832" y="14573"/>
                  </a:lnTo>
                  <a:lnTo>
                    <a:pt x="31496" y="20244"/>
                  </a:lnTo>
                  <a:lnTo>
                    <a:pt x="5772" y="50582"/>
                  </a:lnTo>
                  <a:lnTo>
                    <a:pt x="0" y="72784"/>
                  </a:lnTo>
                  <a:lnTo>
                    <a:pt x="2504" y="94350"/>
                  </a:lnTo>
                  <a:lnTo>
                    <a:pt x="11416" y="115633"/>
                  </a:lnTo>
                  <a:lnTo>
                    <a:pt x="29415" y="133671"/>
                  </a:lnTo>
                  <a:lnTo>
                    <a:pt x="40766" y="141756"/>
                  </a:lnTo>
                  <a:lnTo>
                    <a:pt x="62736" y="147621"/>
                  </a:lnTo>
                  <a:lnTo>
                    <a:pt x="73509" y="147547"/>
                  </a:lnTo>
                  <a:lnTo>
                    <a:pt x="91717" y="141226"/>
                  </a:lnTo>
                  <a:lnTo>
                    <a:pt x="99848" y="136265"/>
                  </a:lnTo>
                  <a:lnTo>
                    <a:pt x="105269" y="128278"/>
                  </a:lnTo>
                  <a:lnTo>
                    <a:pt x="111292" y="106925"/>
                  </a:lnTo>
                  <a:lnTo>
                    <a:pt x="109092" y="74186"/>
                  </a:lnTo>
                  <a:lnTo>
                    <a:pt x="100902" y="55978"/>
                  </a:lnTo>
                  <a:lnTo>
                    <a:pt x="76581" y="19636"/>
                  </a:lnTo>
                  <a:lnTo>
                    <a:pt x="75719" y="14261"/>
                  </a:lnTo>
                  <a:lnTo>
                    <a:pt x="78654" y="11847"/>
                  </a:lnTo>
                  <a:lnTo>
                    <a:pt x="84120" y="11408"/>
                  </a:lnTo>
                  <a:lnTo>
                    <a:pt x="96433" y="17158"/>
                  </a:lnTo>
                  <a:lnTo>
                    <a:pt x="123401" y="39914"/>
                  </a:lnTo>
                  <a:lnTo>
                    <a:pt x="131049" y="59464"/>
                  </a:lnTo>
                  <a:lnTo>
                    <a:pt x="136787" y="82581"/>
                  </a:lnTo>
                  <a:lnTo>
                    <a:pt x="159535" y="122897"/>
                  </a:lnTo>
                  <a:lnTo>
                    <a:pt x="166118" y="131064"/>
                  </a:lnTo>
                  <a:lnTo>
                    <a:pt x="185909" y="140139"/>
                  </a:lnTo>
                  <a:lnTo>
                    <a:pt x="197737" y="142559"/>
                  </a:lnTo>
                  <a:lnTo>
                    <a:pt x="220239" y="139009"/>
                  </a:lnTo>
                  <a:lnTo>
                    <a:pt x="231153" y="134787"/>
                  </a:lnTo>
                  <a:lnTo>
                    <a:pt x="238429" y="127293"/>
                  </a:lnTo>
                  <a:lnTo>
                    <a:pt x="246514" y="106487"/>
                  </a:lnTo>
                  <a:lnTo>
                    <a:pt x="250533" y="56173"/>
                  </a:lnTo>
                  <a:lnTo>
                    <a:pt x="246824" y="33155"/>
                  </a:lnTo>
                  <a:lnTo>
                    <a:pt x="248876" y="26783"/>
                  </a:lnTo>
                  <a:lnTo>
                    <a:pt x="253753" y="23704"/>
                  </a:lnTo>
                  <a:lnTo>
                    <a:pt x="260514" y="22822"/>
                  </a:lnTo>
                  <a:lnTo>
                    <a:pt x="267362" y="25743"/>
                  </a:lnTo>
                  <a:lnTo>
                    <a:pt x="281209" y="38348"/>
                  </a:lnTo>
                  <a:lnTo>
                    <a:pt x="313051" y="93452"/>
                  </a:lnTo>
                  <a:lnTo>
                    <a:pt x="333290" y="147227"/>
                  </a:lnTo>
                  <a:lnTo>
                    <a:pt x="340537" y="168380"/>
                  </a:lnTo>
                  <a:lnTo>
                    <a:pt x="340597" y="171915"/>
                  </a:lnTo>
                  <a:lnTo>
                    <a:pt x="338297" y="170762"/>
                  </a:lnTo>
                  <a:lnTo>
                    <a:pt x="312569" y="134401"/>
                  </a:lnTo>
                  <a:lnTo>
                    <a:pt x="292037" y="83903"/>
                  </a:lnTo>
                  <a:lnTo>
                    <a:pt x="286779" y="46957"/>
                  </a:lnTo>
                  <a:lnTo>
                    <a:pt x="291789" y="26329"/>
                  </a:lnTo>
                  <a:lnTo>
                    <a:pt x="296400" y="17553"/>
                  </a:lnTo>
                  <a:lnTo>
                    <a:pt x="304154" y="12872"/>
                  </a:lnTo>
                  <a:lnTo>
                    <a:pt x="34773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77160" y="1421347"/>
              <a:ext cx="146119" cy="221099"/>
            </a:xfrm>
            <a:custGeom>
              <a:avLst/>
              <a:gdLst/>
              <a:ahLst/>
              <a:cxnLst/>
              <a:rect l="0" t="0" r="0" b="0"/>
              <a:pathLst>
                <a:path w="146119" h="221099">
                  <a:moveTo>
                    <a:pt x="103524" y="0"/>
                  </a:moveTo>
                  <a:lnTo>
                    <a:pt x="43583" y="19128"/>
                  </a:lnTo>
                  <a:lnTo>
                    <a:pt x="2636" y="49803"/>
                  </a:lnTo>
                  <a:lnTo>
                    <a:pt x="0" y="56599"/>
                  </a:lnTo>
                  <a:lnTo>
                    <a:pt x="582" y="63468"/>
                  </a:lnTo>
                  <a:lnTo>
                    <a:pt x="3311" y="70388"/>
                  </a:lnTo>
                  <a:lnTo>
                    <a:pt x="15701" y="81196"/>
                  </a:lnTo>
                  <a:lnTo>
                    <a:pt x="52250" y="97667"/>
                  </a:lnTo>
                  <a:lnTo>
                    <a:pt x="108918" y="110521"/>
                  </a:lnTo>
                  <a:lnTo>
                    <a:pt x="141114" y="134395"/>
                  </a:lnTo>
                  <a:lnTo>
                    <a:pt x="144962" y="142239"/>
                  </a:lnTo>
                  <a:lnTo>
                    <a:pt x="146118" y="160313"/>
                  </a:lnTo>
                  <a:lnTo>
                    <a:pt x="139613" y="176925"/>
                  </a:lnTo>
                  <a:lnTo>
                    <a:pt x="134602" y="184631"/>
                  </a:lnTo>
                  <a:lnTo>
                    <a:pt x="119676" y="196312"/>
                  </a:lnTo>
                  <a:lnTo>
                    <a:pt x="100174" y="204233"/>
                  </a:lnTo>
                  <a:lnTo>
                    <a:pt x="55766" y="212437"/>
                  </a:lnTo>
                  <a:lnTo>
                    <a:pt x="2982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8454383" y="1207085"/>
            <a:ext cx="234686" cy="456418"/>
            <a:chOff x="8454383" y="1207085"/>
            <a:chExt cx="234686" cy="456418"/>
          </a:xfrm>
        </p:grpSpPr>
        <p:sp>
          <p:nvSpPr>
            <p:cNvPr id="77" name="Freeform 76"/>
            <p:cNvSpPr/>
            <p:nvPr/>
          </p:nvSpPr>
          <p:spPr>
            <a:xfrm>
              <a:off x="8454383" y="1207085"/>
              <a:ext cx="234686" cy="298491"/>
            </a:xfrm>
            <a:custGeom>
              <a:avLst/>
              <a:gdLst/>
              <a:ahLst/>
              <a:cxnLst/>
              <a:rect l="0" t="0" r="0" b="0"/>
              <a:pathLst>
                <a:path w="234686" h="298491">
                  <a:moveTo>
                    <a:pt x="0" y="24749"/>
                  </a:moveTo>
                  <a:lnTo>
                    <a:pt x="53875" y="6791"/>
                  </a:lnTo>
                  <a:lnTo>
                    <a:pt x="74248" y="0"/>
                  </a:lnTo>
                  <a:lnTo>
                    <a:pt x="116626" y="778"/>
                  </a:lnTo>
                  <a:lnTo>
                    <a:pt x="166538" y="12692"/>
                  </a:lnTo>
                  <a:lnTo>
                    <a:pt x="198304" y="31055"/>
                  </a:lnTo>
                  <a:lnTo>
                    <a:pt x="221884" y="58203"/>
                  </a:lnTo>
                  <a:lnTo>
                    <a:pt x="232365" y="78222"/>
                  </a:lnTo>
                  <a:lnTo>
                    <a:pt x="234685" y="98817"/>
                  </a:lnTo>
                  <a:lnTo>
                    <a:pt x="230647" y="118499"/>
                  </a:lnTo>
                  <a:lnTo>
                    <a:pt x="221053" y="135046"/>
                  </a:lnTo>
                  <a:lnTo>
                    <a:pt x="202752" y="147079"/>
                  </a:lnTo>
                  <a:lnTo>
                    <a:pt x="146586" y="166940"/>
                  </a:lnTo>
                  <a:lnTo>
                    <a:pt x="85739" y="177051"/>
                  </a:lnTo>
                  <a:lnTo>
                    <a:pt x="77046" y="182436"/>
                  </a:lnTo>
                  <a:lnTo>
                    <a:pt x="64269" y="197777"/>
                  </a:lnTo>
                  <a:lnTo>
                    <a:pt x="62733" y="206781"/>
                  </a:lnTo>
                  <a:lnTo>
                    <a:pt x="67266" y="226145"/>
                  </a:lnTo>
                  <a:lnTo>
                    <a:pt x="92639" y="274492"/>
                  </a:lnTo>
                  <a:lnTo>
                    <a:pt x="105286" y="298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612311" y="16635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527461" y="1937243"/>
            <a:ext cx="3916602" cy="547483"/>
            <a:chOff x="5527461" y="1937243"/>
            <a:chExt cx="3916602" cy="547483"/>
          </a:xfrm>
        </p:grpSpPr>
        <p:sp>
          <p:nvSpPr>
            <p:cNvPr id="80" name="Freeform 79"/>
            <p:cNvSpPr/>
            <p:nvPr/>
          </p:nvSpPr>
          <p:spPr>
            <a:xfrm>
              <a:off x="5527461" y="1937243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21057" y="58617"/>
                  </a:lnTo>
                  <a:lnTo>
                    <a:pt x="21057" y="110175"/>
                  </a:lnTo>
                  <a:lnTo>
                    <a:pt x="13821" y="169942"/>
                  </a:lnTo>
                  <a:lnTo>
                    <a:pt x="11504" y="231547"/>
                  </a:lnTo>
                  <a:lnTo>
                    <a:pt x="10818" y="294774"/>
                  </a:lnTo>
                  <a:lnTo>
                    <a:pt x="9444" y="355622"/>
                  </a:lnTo>
                  <a:lnTo>
                    <a:pt x="3318" y="404327"/>
                  </a:lnTo>
                  <a:lnTo>
                    <a:pt x="655" y="459586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74860" y="2358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27577" y="2000414"/>
              <a:ext cx="445008" cy="416276"/>
            </a:xfrm>
            <a:custGeom>
              <a:avLst/>
              <a:gdLst/>
              <a:ahLst/>
              <a:cxnLst/>
              <a:rect l="0" t="0" r="0" b="0"/>
              <a:pathLst>
                <a:path w="445008" h="416276">
                  <a:moveTo>
                    <a:pt x="21024" y="0"/>
                  </a:moveTo>
                  <a:lnTo>
                    <a:pt x="4236" y="55045"/>
                  </a:lnTo>
                  <a:lnTo>
                    <a:pt x="810" y="106453"/>
                  </a:lnTo>
                  <a:lnTo>
                    <a:pt x="134" y="167257"/>
                  </a:lnTo>
                  <a:lnTo>
                    <a:pt x="0" y="227188"/>
                  </a:lnTo>
                  <a:lnTo>
                    <a:pt x="3093" y="284086"/>
                  </a:lnTo>
                  <a:lnTo>
                    <a:pt x="14541" y="323210"/>
                  </a:lnTo>
                  <a:lnTo>
                    <a:pt x="20211" y="334796"/>
                  </a:lnTo>
                  <a:lnTo>
                    <a:pt x="28671" y="342520"/>
                  </a:lnTo>
                  <a:lnTo>
                    <a:pt x="50549" y="351103"/>
                  </a:lnTo>
                  <a:lnTo>
                    <a:pt x="75870" y="348678"/>
                  </a:lnTo>
                  <a:lnTo>
                    <a:pt x="101552" y="338632"/>
                  </a:lnTo>
                  <a:lnTo>
                    <a:pt x="134571" y="313245"/>
                  </a:lnTo>
                  <a:lnTo>
                    <a:pt x="151818" y="293638"/>
                  </a:lnTo>
                  <a:lnTo>
                    <a:pt x="159692" y="289345"/>
                  </a:lnTo>
                  <a:lnTo>
                    <a:pt x="167282" y="288823"/>
                  </a:lnTo>
                  <a:lnTo>
                    <a:pt x="174681" y="290815"/>
                  </a:lnTo>
                  <a:lnTo>
                    <a:pt x="180784" y="295652"/>
                  </a:lnTo>
                  <a:lnTo>
                    <a:pt x="190684" y="310385"/>
                  </a:lnTo>
                  <a:lnTo>
                    <a:pt x="213353" y="366969"/>
                  </a:lnTo>
                  <a:lnTo>
                    <a:pt x="226996" y="387705"/>
                  </a:lnTo>
                  <a:lnTo>
                    <a:pt x="244758" y="404720"/>
                  </a:lnTo>
                  <a:lnTo>
                    <a:pt x="270590" y="413842"/>
                  </a:lnTo>
                  <a:lnTo>
                    <a:pt x="285667" y="416275"/>
                  </a:lnTo>
                  <a:lnTo>
                    <a:pt x="314898" y="409619"/>
                  </a:lnTo>
                  <a:lnTo>
                    <a:pt x="354543" y="386141"/>
                  </a:lnTo>
                  <a:lnTo>
                    <a:pt x="388516" y="350719"/>
                  </a:lnTo>
                  <a:lnTo>
                    <a:pt x="417689" y="303178"/>
                  </a:lnTo>
                  <a:lnTo>
                    <a:pt x="438032" y="252047"/>
                  </a:lnTo>
                  <a:lnTo>
                    <a:pt x="445007" y="216136"/>
                  </a:lnTo>
                  <a:lnTo>
                    <a:pt x="442356" y="157627"/>
                  </a:lnTo>
                  <a:lnTo>
                    <a:pt x="434162" y="105066"/>
                  </a:lnTo>
                  <a:lnTo>
                    <a:pt x="417793" y="54679"/>
                  </a:lnTo>
                  <a:lnTo>
                    <a:pt x="38952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29487" y="2200455"/>
              <a:ext cx="98183" cy="160593"/>
            </a:xfrm>
            <a:custGeom>
              <a:avLst/>
              <a:gdLst/>
              <a:ahLst/>
              <a:cxnLst/>
              <a:rect l="0" t="0" r="0" b="0"/>
              <a:pathLst>
                <a:path w="98183" h="160593">
                  <a:moveTo>
                    <a:pt x="13953" y="52643"/>
                  </a:moveTo>
                  <a:lnTo>
                    <a:pt x="19543" y="111260"/>
                  </a:lnTo>
                  <a:lnTo>
                    <a:pt x="28607" y="151639"/>
                  </a:lnTo>
                  <a:lnTo>
                    <a:pt x="28402" y="158415"/>
                  </a:lnTo>
                  <a:lnTo>
                    <a:pt x="25925" y="160592"/>
                  </a:lnTo>
                  <a:lnTo>
                    <a:pt x="21935" y="159704"/>
                  </a:lnTo>
                  <a:lnTo>
                    <a:pt x="14381" y="146239"/>
                  </a:lnTo>
                  <a:lnTo>
                    <a:pt x="0" y="105056"/>
                  </a:lnTo>
                  <a:lnTo>
                    <a:pt x="590" y="68043"/>
                  </a:lnTo>
                  <a:lnTo>
                    <a:pt x="13763" y="33029"/>
                  </a:lnTo>
                  <a:lnTo>
                    <a:pt x="32196" y="17410"/>
                  </a:lnTo>
                  <a:lnTo>
                    <a:pt x="54817" y="7738"/>
                  </a:lnTo>
                  <a:lnTo>
                    <a:pt x="981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32953" y="2253098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43482" y="21056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12538" y="2042528"/>
              <a:ext cx="30986" cy="357970"/>
            </a:xfrm>
            <a:custGeom>
              <a:avLst/>
              <a:gdLst/>
              <a:ahLst/>
              <a:cxnLst/>
              <a:rect l="0" t="0" r="0" b="0"/>
              <a:pathLst>
                <a:path w="30986" h="357970">
                  <a:moveTo>
                    <a:pt x="30985" y="0"/>
                  </a:moveTo>
                  <a:lnTo>
                    <a:pt x="16331" y="60730"/>
                  </a:lnTo>
                  <a:lnTo>
                    <a:pt x="6236" y="118210"/>
                  </a:lnTo>
                  <a:lnTo>
                    <a:pt x="1425" y="168516"/>
                  </a:lnTo>
                  <a:lnTo>
                    <a:pt x="0" y="224236"/>
                  </a:lnTo>
                  <a:lnTo>
                    <a:pt x="5167" y="279610"/>
                  </a:lnTo>
                  <a:lnTo>
                    <a:pt x="8988" y="337638"/>
                  </a:lnTo>
                  <a:lnTo>
                    <a:pt x="99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96124" y="216887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3092" y="8333"/>
                  </a:lnTo>
                  <a:lnTo>
                    <a:pt x="121668" y="15684"/>
                  </a:lnTo>
                  <a:lnTo>
                    <a:pt x="59215" y="211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07674" y="2196826"/>
              <a:ext cx="188534" cy="197006"/>
            </a:xfrm>
            <a:custGeom>
              <a:avLst/>
              <a:gdLst/>
              <a:ahLst/>
              <a:cxnLst/>
              <a:rect l="0" t="0" r="0" b="0"/>
              <a:pathLst>
                <a:path w="188534" h="197006">
                  <a:moveTo>
                    <a:pt x="20077" y="87857"/>
                  </a:moveTo>
                  <a:lnTo>
                    <a:pt x="81188" y="69899"/>
                  </a:lnTo>
                  <a:lnTo>
                    <a:pt x="135620" y="47119"/>
                  </a:lnTo>
                  <a:lnTo>
                    <a:pt x="141559" y="38472"/>
                  </a:lnTo>
                  <a:lnTo>
                    <a:pt x="145039" y="16386"/>
                  </a:lnTo>
                  <a:lnTo>
                    <a:pt x="140820" y="8624"/>
                  </a:lnTo>
                  <a:lnTo>
                    <a:pt x="133328" y="3450"/>
                  </a:lnTo>
                  <a:lnTo>
                    <a:pt x="123654" y="0"/>
                  </a:lnTo>
                  <a:lnTo>
                    <a:pt x="113695" y="40"/>
                  </a:lnTo>
                  <a:lnTo>
                    <a:pt x="51562" y="22186"/>
                  </a:lnTo>
                  <a:lnTo>
                    <a:pt x="30561" y="33714"/>
                  </a:lnTo>
                  <a:lnTo>
                    <a:pt x="15768" y="49756"/>
                  </a:lnTo>
                  <a:lnTo>
                    <a:pt x="6463" y="69754"/>
                  </a:lnTo>
                  <a:lnTo>
                    <a:pt x="490" y="120720"/>
                  </a:lnTo>
                  <a:lnTo>
                    <a:pt x="0" y="134332"/>
                  </a:lnTo>
                  <a:lnTo>
                    <a:pt x="3183" y="145747"/>
                  </a:lnTo>
                  <a:lnTo>
                    <a:pt x="16078" y="164669"/>
                  </a:lnTo>
                  <a:lnTo>
                    <a:pt x="43069" y="182886"/>
                  </a:lnTo>
                  <a:lnTo>
                    <a:pt x="73292" y="195693"/>
                  </a:lnTo>
                  <a:lnTo>
                    <a:pt x="94031" y="197005"/>
                  </a:lnTo>
                  <a:lnTo>
                    <a:pt x="152519" y="192481"/>
                  </a:lnTo>
                  <a:lnTo>
                    <a:pt x="188533" y="182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85761" y="2074114"/>
              <a:ext cx="42116" cy="389555"/>
            </a:xfrm>
            <a:custGeom>
              <a:avLst/>
              <a:gdLst/>
              <a:ahLst/>
              <a:cxnLst/>
              <a:rect l="0" t="0" r="0" b="0"/>
              <a:pathLst>
                <a:path w="42116" h="389555">
                  <a:moveTo>
                    <a:pt x="42115" y="0"/>
                  </a:moveTo>
                  <a:lnTo>
                    <a:pt x="34879" y="28725"/>
                  </a:lnTo>
                  <a:lnTo>
                    <a:pt x="31391" y="79091"/>
                  </a:lnTo>
                  <a:lnTo>
                    <a:pt x="24640" y="138468"/>
                  </a:lnTo>
                  <a:lnTo>
                    <a:pt x="22119" y="200514"/>
                  </a:lnTo>
                  <a:lnTo>
                    <a:pt x="21372" y="262182"/>
                  </a:lnTo>
                  <a:lnTo>
                    <a:pt x="19981" y="315680"/>
                  </a:lnTo>
                  <a:lnTo>
                    <a:pt x="9623" y="36326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38362" y="2200455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08168" y="17959"/>
                  </a:lnTo>
                  <a:lnTo>
                    <a:pt x="156761" y="31667"/>
                  </a:lnTo>
                  <a:lnTo>
                    <a:pt x="101545" y="45640"/>
                  </a:lnTo>
                  <a:lnTo>
                    <a:pt x="46749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23281" y="2032000"/>
              <a:ext cx="315207" cy="374794"/>
            </a:xfrm>
            <a:custGeom>
              <a:avLst/>
              <a:gdLst/>
              <a:ahLst/>
              <a:cxnLst/>
              <a:rect l="0" t="0" r="0" b="0"/>
              <a:pathLst>
                <a:path w="315207" h="374794">
                  <a:moveTo>
                    <a:pt x="9880" y="0"/>
                  </a:moveTo>
                  <a:lnTo>
                    <a:pt x="1546" y="37478"/>
                  </a:lnTo>
                  <a:lnTo>
                    <a:pt x="3121" y="72326"/>
                  </a:lnTo>
                  <a:lnTo>
                    <a:pt x="8545" y="132309"/>
                  </a:lnTo>
                  <a:lnTo>
                    <a:pt x="9484" y="191281"/>
                  </a:lnTo>
                  <a:lnTo>
                    <a:pt x="9763" y="253207"/>
                  </a:lnTo>
                  <a:lnTo>
                    <a:pt x="9845" y="310420"/>
                  </a:lnTo>
                  <a:lnTo>
                    <a:pt x="8702" y="365561"/>
                  </a:lnTo>
                  <a:lnTo>
                    <a:pt x="6755" y="366539"/>
                  </a:lnTo>
                  <a:lnTo>
                    <a:pt x="4287" y="363683"/>
                  </a:lnTo>
                  <a:lnTo>
                    <a:pt x="0" y="312910"/>
                  </a:lnTo>
                  <a:lnTo>
                    <a:pt x="1979" y="286470"/>
                  </a:lnTo>
                  <a:lnTo>
                    <a:pt x="23108" y="223005"/>
                  </a:lnTo>
                  <a:lnTo>
                    <a:pt x="36816" y="207128"/>
                  </a:lnTo>
                  <a:lnTo>
                    <a:pt x="45385" y="201256"/>
                  </a:lnTo>
                  <a:lnTo>
                    <a:pt x="54606" y="199681"/>
                  </a:lnTo>
                  <a:lnTo>
                    <a:pt x="74212" y="204171"/>
                  </a:lnTo>
                  <a:lnTo>
                    <a:pt x="91504" y="217084"/>
                  </a:lnTo>
                  <a:lnTo>
                    <a:pt x="105819" y="234522"/>
                  </a:lnTo>
                  <a:lnTo>
                    <a:pt x="128434" y="290240"/>
                  </a:lnTo>
                  <a:lnTo>
                    <a:pt x="135853" y="343247"/>
                  </a:lnTo>
                  <a:lnTo>
                    <a:pt x="141831" y="370764"/>
                  </a:lnTo>
                  <a:lnTo>
                    <a:pt x="141131" y="370009"/>
                  </a:lnTo>
                  <a:lnTo>
                    <a:pt x="139495" y="365995"/>
                  </a:lnTo>
                  <a:lnTo>
                    <a:pt x="142780" y="343579"/>
                  </a:lnTo>
                  <a:lnTo>
                    <a:pt x="156752" y="314711"/>
                  </a:lnTo>
                  <a:lnTo>
                    <a:pt x="172252" y="300528"/>
                  </a:lnTo>
                  <a:lnTo>
                    <a:pt x="228270" y="270769"/>
                  </a:lnTo>
                  <a:lnTo>
                    <a:pt x="269438" y="250363"/>
                  </a:lnTo>
                  <a:lnTo>
                    <a:pt x="284336" y="236444"/>
                  </a:lnTo>
                  <a:lnTo>
                    <a:pt x="294857" y="218560"/>
                  </a:lnTo>
                  <a:lnTo>
                    <a:pt x="295790" y="210047"/>
                  </a:lnTo>
                  <a:lnTo>
                    <a:pt x="290589" y="194350"/>
                  </a:lnTo>
                  <a:lnTo>
                    <a:pt x="277359" y="182694"/>
                  </a:lnTo>
                  <a:lnTo>
                    <a:pt x="268917" y="177948"/>
                  </a:lnTo>
                  <a:lnTo>
                    <a:pt x="250180" y="175794"/>
                  </a:lnTo>
                  <a:lnTo>
                    <a:pt x="231323" y="179906"/>
                  </a:lnTo>
                  <a:lnTo>
                    <a:pt x="200153" y="201610"/>
                  </a:lnTo>
                  <a:lnTo>
                    <a:pt x="186863" y="215946"/>
                  </a:lnTo>
                  <a:lnTo>
                    <a:pt x="164959" y="263920"/>
                  </a:lnTo>
                  <a:lnTo>
                    <a:pt x="159554" y="306186"/>
                  </a:lnTo>
                  <a:lnTo>
                    <a:pt x="164529" y="329495"/>
                  </a:lnTo>
                  <a:lnTo>
                    <a:pt x="175709" y="347653"/>
                  </a:lnTo>
                  <a:lnTo>
                    <a:pt x="192376" y="363523"/>
                  </a:lnTo>
                  <a:lnTo>
                    <a:pt x="214601" y="372136"/>
                  </a:lnTo>
                  <a:lnTo>
                    <a:pt x="238907" y="374793"/>
                  </a:lnTo>
                  <a:lnTo>
                    <a:pt x="300939" y="361968"/>
                  </a:lnTo>
                  <a:lnTo>
                    <a:pt x="31520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60199" y="2021471"/>
              <a:ext cx="146786" cy="379027"/>
            </a:xfrm>
            <a:custGeom>
              <a:avLst/>
              <a:gdLst/>
              <a:ahLst/>
              <a:cxnLst/>
              <a:rect l="0" t="0" r="0" b="0"/>
              <a:pathLst>
                <a:path w="146786" h="379027">
                  <a:moveTo>
                    <a:pt x="73086" y="379026"/>
                  </a:moveTo>
                  <a:lnTo>
                    <a:pt x="61907" y="367848"/>
                  </a:lnTo>
                  <a:lnTo>
                    <a:pt x="49367" y="332950"/>
                  </a:lnTo>
                  <a:lnTo>
                    <a:pt x="41884" y="277161"/>
                  </a:lnTo>
                  <a:lnTo>
                    <a:pt x="30355" y="221081"/>
                  </a:lnTo>
                  <a:lnTo>
                    <a:pt x="13343" y="158142"/>
                  </a:lnTo>
                  <a:lnTo>
                    <a:pt x="2490" y="104634"/>
                  </a:lnTo>
                  <a:lnTo>
                    <a:pt x="0" y="49004"/>
                  </a:lnTo>
                  <a:lnTo>
                    <a:pt x="3305" y="37349"/>
                  </a:lnTo>
                  <a:lnTo>
                    <a:pt x="16336" y="18159"/>
                  </a:lnTo>
                  <a:lnTo>
                    <a:pt x="40065" y="8071"/>
                  </a:lnTo>
                  <a:lnTo>
                    <a:pt x="102958" y="1594"/>
                  </a:lnTo>
                  <a:lnTo>
                    <a:pt x="1467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85886" y="2253098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37949" y="5589"/>
                  </a:lnTo>
                  <a:lnTo>
                    <a:pt x="78159" y="9553"/>
                  </a:lnTo>
                  <a:lnTo>
                    <a:pt x="2250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93293" y="2232041"/>
              <a:ext cx="130089" cy="179473"/>
            </a:xfrm>
            <a:custGeom>
              <a:avLst/>
              <a:gdLst/>
              <a:ahLst/>
              <a:cxnLst/>
              <a:rect l="0" t="0" r="0" b="0"/>
              <a:pathLst>
                <a:path w="130089" h="179473">
                  <a:moveTo>
                    <a:pt x="87391" y="21057"/>
                  </a:moveTo>
                  <a:lnTo>
                    <a:pt x="43429" y="41300"/>
                  </a:lnTo>
                  <a:lnTo>
                    <a:pt x="18732" y="60460"/>
                  </a:lnTo>
                  <a:lnTo>
                    <a:pt x="2187" y="86544"/>
                  </a:lnTo>
                  <a:lnTo>
                    <a:pt x="0" y="109434"/>
                  </a:lnTo>
                  <a:lnTo>
                    <a:pt x="4096" y="134035"/>
                  </a:lnTo>
                  <a:lnTo>
                    <a:pt x="13717" y="156667"/>
                  </a:lnTo>
                  <a:lnTo>
                    <a:pt x="32030" y="172185"/>
                  </a:lnTo>
                  <a:lnTo>
                    <a:pt x="43464" y="177961"/>
                  </a:lnTo>
                  <a:lnTo>
                    <a:pt x="54597" y="179472"/>
                  </a:lnTo>
                  <a:lnTo>
                    <a:pt x="76325" y="174912"/>
                  </a:lnTo>
                  <a:lnTo>
                    <a:pt x="102699" y="159190"/>
                  </a:lnTo>
                  <a:lnTo>
                    <a:pt x="125331" y="134125"/>
                  </a:lnTo>
                  <a:lnTo>
                    <a:pt x="129062" y="124512"/>
                  </a:lnTo>
                  <a:lnTo>
                    <a:pt x="130088" y="104472"/>
                  </a:lnTo>
                  <a:lnTo>
                    <a:pt x="124088" y="73458"/>
                  </a:lnTo>
                  <a:lnTo>
                    <a:pt x="103175" y="32708"/>
                  </a:lnTo>
                  <a:lnTo>
                    <a:pt x="84528" y="10731"/>
                  </a:lnTo>
                  <a:lnTo>
                    <a:pt x="663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64911" y="2232041"/>
              <a:ext cx="94759" cy="168727"/>
            </a:xfrm>
            <a:custGeom>
              <a:avLst/>
              <a:gdLst/>
              <a:ahLst/>
              <a:cxnLst/>
              <a:rect l="0" t="0" r="0" b="0"/>
              <a:pathLst>
                <a:path w="94759" h="168727">
                  <a:moveTo>
                    <a:pt x="0" y="73700"/>
                  </a:moveTo>
                  <a:lnTo>
                    <a:pt x="23720" y="132316"/>
                  </a:lnTo>
                  <a:lnTo>
                    <a:pt x="34845" y="167107"/>
                  </a:lnTo>
                  <a:lnTo>
                    <a:pt x="36098" y="168726"/>
                  </a:lnTo>
                  <a:lnTo>
                    <a:pt x="23731" y="115221"/>
                  </a:lnTo>
                  <a:lnTo>
                    <a:pt x="13483" y="70463"/>
                  </a:lnTo>
                  <a:lnTo>
                    <a:pt x="14182" y="45355"/>
                  </a:lnTo>
                  <a:lnTo>
                    <a:pt x="22291" y="22497"/>
                  </a:lnTo>
                  <a:lnTo>
                    <a:pt x="30069" y="14998"/>
                  </a:lnTo>
                  <a:lnTo>
                    <a:pt x="51189" y="6666"/>
                  </a:lnTo>
                  <a:lnTo>
                    <a:pt x="947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643896" y="2305268"/>
              <a:ext cx="231628" cy="139954"/>
            </a:xfrm>
            <a:custGeom>
              <a:avLst/>
              <a:gdLst/>
              <a:ahLst/>
              <a:cxnLst/>
              <a:rect l="0" t="0" r="0" b="0"/>
              <a:pathLst>
                <a:path w="231628" h="139954">
                  <a:moveTo>
                    <a:pt x="0" y="42586"/>
                  </a:moveTo>
                  <a:lnTo>
                    <a:pt x="0" y="101203"/>
                  </a:lnTo>
                  <a:lnTo>
                    <a:pt x="6065" y="139953"/>
                  </a:lnTo>
                  <a:lnTo>
                    <a:pt x="5214" y="139083"/>
                  </a:lnTo>
                  <a:lnTo>
                    <a:pt x="3476" y="134993"/>
                  </a:lnTo>
                  <a:lnTo>
                    <a:pt x="457" y="73747"/>
                  </a:lnTo>
                  <a:lnTo>
                    <a:pt x="2542" y="47077"/>
                  </a:lnTo>
                  <a:lnTo>
                    <a:pt x="11269" y="23525"/>
                  </a:lnTo>
                  <a:lnTo>
                    <a:pt x="18041" y="17011"/>
                  </a:lnTo>
                  <a:lnTo>
                    <a:pt x="26065" y="13838"/>
                  </a:lnTo>
                  <a:lnTo>
                    <a:pt x="34924" y="12892"/>
                  </a:lnTo>
                  <a:lnTo>
                    <a:pt x="43170" y="15771"/>
                  </a:lnTo>
                  <a:lnTo>
                    <a:pt x="58572" y="28329"/>
                  </a:lnTo>
                  <a:lnTo>
                    <a:pt x="80396" y="55130"/>
                  </a:lnTo>
                  <a:lnTo>
                    <a:pt x="86353" y="57968"/>
                  </a:lnTo>
                  <a:lnTo>
                    <a:pt x="91494" y="56350"/>
                  </a:lnTo>
                  <a:lnTo>
                    <a:pt x="100326" y="45194"/>
                  </a:lnTo>
                  <a:lnTo>
                    <a:pt x="114215" y="20352"/>
                  </a:lnTo>
                  <a:lnTo>
                    <a:pt x="130311" y="5019"/>
                  </a:lnTo>
                  <a:lnTo>
                    <a:pt x="139516" y="1164"/>
                  </a:lnTo>
                  <a:lnTo>
                    <a:pt x="159103" y="0"/>
                  </a:lnTo>
                  <a:lnTo>
                    <a:pt x="176387" y="6501"/>
                  </a:lnTo>
                  <a:lnTo>
                    <a:pt x="184272" y="11511"/>
                  </a:lnTo>
                  <a:lnTo>
                    <a:pt x="196152" y="26435"/>
                  </a:lnTo>
                  <a:lnTo>
                    <a:pt x="220757" y="85131"/>
                  </a:lnTo>
                  <a:lnTo>
                    <a:pt x="231627" y="137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924040" y="2274155"/>
              <a:ext cx="139679" cy="202119"/>
            </a:xfrm>
            <a:custGeom>
              <a:avLst/>
              <a:gdLst/>
              <a:ahLst/>
              <a:cxnLst/>
              <a:rect l="0" t="0" r="0" b="0"/>
              <a:pathLst>
                <a:path w="139679" h="202119">
                  <a:moveTo>
                    <a:pt x="14654" y="52643"/>
                  </a:moveTo>
                  <a:lnTo>
                    <a:pt x="0" y="96605"/>
                  </a:lnTo>
                  <a:lnTo>
                    <a:pt x="1084" y="138068"/>
                  </a:lnTo>
                  <a:lnTo>
                    <a:pt x="14403" y="176220"/>
                  </a:lnTo>
                  <a:lnTo>
                    <a:pt x="29750" y="192574"/>
                  </a:lnTo>
                  <a:lnTo>
                    <a:pt x="38756" y="198572"/>
                  </a:lnTo>
                  <a:lnTo>
                    <a:pt x="61241" y="202118"/>
                  </a:lnTo>
                  <a:lnTo>
                    <a:pt x="84493" y="198625"/>
                  </a:lnTo>
                  <a:lnTo>
                    <a:pt x="102626" y="189273"/>
                  </a:lnTo>
                  <a:lnTo>
                    <a:pt x="125988" y="159676"/>
                  </a:lnTo>
                  <a:lnTo>
                    <a:pt x="136549" y="115682"/>
                  </a:lnTo>
                  <a:lnTo>
                    <a:pt x="139678" y="65602"/>
                  </a:lnTo>
                  <a:lnTo>
                    <a:pt x="132489" y="11065"/>
                  </a:lnTo>
                  <a:lnTo>
                    <a:pt x="1304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138753" y="2084642"/>
              <a:ext cx="10512" cy="379027"/>
            </a:xfrm>
            <a:custGeom>
              <a:avLst/>
              <a:gdLst/>
              <a:ahLst/>
              <a:cxnLst/>
              <a:rect l="0" t="0" r="0" b="0"/>
              <a:pathLst>
                <a:path w="10512" h="379027">
                  <a:moveTo>
                    <a:pt x="10511" y="0"/>
                  </a:moveTo>
                  <a:lnTo>
                    <a:pt x="3275" y="27556"/>
                  </a:lnTo>
                  <a:lnTo>
                    <a:pt x="633" y="90018"/>
                  </a:lnTo>
                  <a:lnTo>
                    <a:pt x="175" y="149115"/>
                  </a:lnTo>
                  <a:lnTo>
                    <a:pt x="40" y="211078"/>
                  </a:lnTo>
                  <a:lnTo>
                    <a:pt x="0" y="270772"/>
                  </a:lnTo>
                  <a:lnTo>
                    <a:pt x="3107" y="322384"/>
                  </a:lnTo>
                  <a:lnTo>
                    <a:pt x="1051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29416" y="2308457"/>
              <a:ext cx="214647" cy="176269"/>
            </a:xfrm>
            <a:custGeom>
              <a:avLst/>
              <a:gdLst/>
              <a:ahLst/>
              <a:cxnLst/>
              <a:rect l="0" t="0" r="0" b="0"/>
              <a:pathLst>
                <a:path w="214647" h="176269">
                  <a:moveTo>
                    <a:pt x="140946" y="60454"/>
                  </a:moveTo>
                  <a:lnTo>
                    <a:pt x="131372" y="36408"/>
                  </a:lnTo>
                  <a:lnTo>
                    <a:pt x="120703" y="22081"/>
                  </a:lnTo>
                  <a:lnTo>
                    <a:pt x="95955" y="6451"/>
                  </a:lnTo>
                  <a:lnTo>
                    <a:pt x="60805" y="0"/>
                  </a:lnTo>
                  <a:lnTo>
                    <a:pt x="40598" y="4730"/>
                  </a:lnTo>
                  <a:lnTo>
                    <a:pt x="31933" y="9267"/>
                  </a:lnTo>
                  <a:lnTo>
                    <a:pt x="19186" y="23666"/>
                  </a:lnTo>
                  <a:lnTo>
                    <a:pt x="9622" y="44104"/>
                  </a:lnTo>
                  <a:lnTo>
                    <a:pt x="0" y="86156"/>
                  </a:lnTo>
                  <a:lnTo>
                    <a:pt x="1485" y="110482"/>
                  </a:lnTo>
                  <a:lnTo>
                    <a:pt x="14487" y="143908"/>
                  </a:lnTo>
                  <a:lnTo>
                    <a:pt x="29760" y="159156"/>
                  </a:lnTo>
                  <a:lnTo>
                    <a:pt x="38746" y="164860"/>
                  </a:lnTo>
                  <a:lnTo>
                    <a:pt x="58089" y="168078"/>
                  </a:lnTo>
                  <a:lnTo>
                    <a:pt x="68161" y="167299"/>
                  </a:lnTo>
                  <a:lnTo>
                    <a:pt x="76045" y="162099"/>
                  </a:lnTo>
                  <a:lnTo>
                    <a:pt x="87925" y="143845"/>
                  </a:lnTo>
                  <a:lnTo>
                    <a:pt x="95601" y="107259"/>
                  </a:lnTo>
                  <a:lnTo>
                    <a:pt x="99364" y="61165"/>
                  </a:lnTo>
                  <a:lnTo>
                    <a:pt x="101527" y="60928"/>
                  </a:lnTo>
                  <a:lnTo>
                    <a:pt x="128460" y="96125"/>
                  </a:lnTo>
                  <a:lnTo>
                    <a:pt x="143486" y="121716"/>
                  </a:lnTo>
                  <a:lnTo>
                    <a:pt x="169525" y="151324"/>
                  </a:lnTo>
                  <a:lnTo>
                    <a:pt x="214646" y="176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846231" y="1865435"/>
            <a:ext cx="1649231" cy="559194"/>
            <a:chOff x="1846231" y="1865435"/>
            <a:chExt cx="1649231" cy="559194"/>
          </a:xfrm>
        </p:grpSpPr>
        <p:sp>
          <p:nvSpPr>
            <p:cNvPr id="101" name="Freeform 100"/>
            <p:cNvSpPr/>
            <p:nvPr/>
          </p:nvSpPr>
          <p:spPr>
            <a:xfrm>
              <a:off x="1846231" y="1865435"/>
              <a:ext cx="238412" cy="559194"/>
            </a:xfrm>
            <a:custGeom>
              <a:avLst/>
              <a:gdLst/>
              <a:ahLst/>
              <a:cxnLst/>
              <a:rect l="0" t="0" r="0" b="0"/>
              <a:pathLst>
                <a:path w="238412" h="559194">
                  <a:moveTo>
                    <a:pt x="206826" y="356078"/>
                  </a:moveTo>
                  <a:lnTo>
                    <a:pt x="197250" y="324795"/>
                  </a:lnTo>
                  <a:lnTo>
                    <a:pt x="186582" y="308639"/>
                  </a:lnTo>
                  <a:lnTo>
                    <a:pt x="170922" y="296779"/>
                  </a:lnTo>
                  <a:lnTo>
                    <a:pt x="161833" y="291979"/>
                  </a:lnTo>
                  <a:lnTo>
                    <a:pt x="139256" y="289765"/>
                  </a:lnTo>
                  <a:lnTo>
                    <a:pt x="92223" y="297875"/>
                  </a:lnTo>
                  <a:lnTo>
                    <a:pt x="73613" y="310323"/>
                  </a:lnTo>
                  <a:lnTo>
                    <a:pt x="42602" y="346909"/>
                  </a:lnTo>
                  <a:lnTo>
                    <a:pt x="8894" y="408839"/>
                  </a:lnTo>
                  <a:lnTo>
                    <a:pt x="0" y="445930"/>
                  </a:lnTo>
                  <a:lnTo>
                    <a:pt x="2954" y="480967"/>
                  </a:lnTo>
                  <a:lnTo>
                    <a:pt x="16828" y="513575"/>
                  </a:lnTo>
                  <a:lnTo>
                    <a:pt x="35756" y="539874"/>
                  </a:lnTo>
                  <a:lnTo>
                    <a:pt x="61772" y="556895"/>
                  </a:lnTo>
                  <a:lnTo>
                    <a:pt x="84645" y="559193"/>
                  </a:lnTo>
                  <a:lnTo>
                    <a:pt x="109239" y="555146"/>
                  </a:lnTo>
                  <a:lnTo>
                    <a:pt x="131868" y="545548"/>
                  </a:lnTo>
                  <a:lnTo>
                    <a:pt x="158750" y="521401"/>
                  </a:lnTo>
                  <a:lnTo>
                    <a:pt x="175943" y="486431"/>
                  </a:lnTo>
                  <a:lnTo>
                    <a:pt x="193403" y="424287"/>
                  </a:lnTo>
                  <a:lnTo>
                    <a:pt x="209218" y="371868"/>
                  </a:lnTo>
                  <a:lnTo>
                    <a:pt x="214943" y="312403"/>
                  </a:lnTo>
                  <a:lnTo>
                    <a:pt x="215470" y="252670"/>
                  </a:lnTo>
                  <a:lnTo>
                    <a:pt x="209907" y="203126"/>
                  </a:lnTo>
                  <a:lnTo>
                    <a:pt x="204315" y="140815"/>
                  </a:lnTo>
                  <a:lnTo>
                    <a:pt x="197881" y="88429"/>
                  </a:lnTo>
                  <a:lnTo>
                    <a:pt x="188204" y="34190"/>
                  </a:lnTo>
                  <a:lnTo>
                    <a:pt x="181782" y="10635"/>
                  </a:lnTo>
                  <a:lnTo>
                    <a:pt x="176092" y="4120"/>
                  </a:lnTo>
                  <a:lnTo>
                    <a:pt x="168789" y="946"/>
                  </a:lnTo>
                  <a:lnTo>
                    <a:pt x="160411" y="0"/>
                  </a:lnTo>
                  <a:lnTo>
                    <a:pt x="153656" y="4049"/>
                  </a:lnTo>
                  <a:lnTo>
                    <a:pt x="143030" y="21026"/>
                  </a:lnTo>
                  <a:lnTo>
                    <a:pt x="135083" y="71222"/>
                  </a:lnTo>
                  <a:lnTo>
                    <a:pt x="133706" y="119338"/>
                  </a:lnTo>
                  <a:lnTo>
                    <a:pt x="136360" y="181759"/>
                  </a:lnTo>
                  <a:lnTo>
                    <a:pt x="144613" y="226828"/>
                  </a:lnTo>
                  <a:lnTo>
                    <a:pt x="154467" y="281517"/>
                  </a:lnTo>
                  <a:lnTo>
                    <a:pt x="167915" y="331646"/>
                  </a:lnTo>
                  <a:lnTo>
                    <a:pt x="193420" y="384917"/>
                  </a:lnTo>
                  <a:lnTo>
                    <a:pt x="225892" y="445004"/>
                  </a:lnTo>
                  <a:lnTo>
                    <a:pt x="238411" y="461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32082" y="2105699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2249" y="8333"/>
                  </a:lnTo>
                  <a:lnTo>
                    <a:pt x="76947" y="15684"/>
                  </a:lnTo>
                  <a:lnTo>
                    <a:pt x="24605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53139" y="2232041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10529"/>
                  </a:moveTo>
                  <a:lnTo>
                    <a:pt x="130897" y="10529"/>
                  </a:lnTo>
                  <a:lnTo>
                    <a:pt x="69487" y="3293"/>
                  </a:lnTo>
                  <a:lnTo>
                    <a:pt x="20442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30073" y="2074114"/>
              <a:ext cx="133720" cy="271216"/>
            </a:xfrm>
            <a:custGeom>
              <a:avLst/>
              <a:gdLst/>
              <a:ahLst/>
              <a:cxnLst/>
              <a:rect l="0" t="0" r="0" b="0"/>
              <a:pathLst>
                <a:path w="133720" h="271216">
                  <a:moveTo>
                    <a:pt x="17906" y="73699"/>
                  </a:moveTo>
                  <a:lnTo>
                    <a:pt x="23495" y="135792"/>
                  </a:lnTo>
                  <a:lnTo>
                    <a:pt x="35864" y="194412"/>
                  </a:lnTo>
                  <a:lnTo>
                    <a:pt x="46453" y="252265"/>
                  </a:lnTo>
                  <a:lnTo>
                    <a:pt x="48141" y="271215"/>
                  </a:lnTo>
                  <a:lnTo>
                    <a:pt x="48591" y="269717"/>
                  </a:lnTo>
                  <a:lnTo>
                    <a:pt x="48891" y="264039"/>
                  </a:lnTo>
                  <a:lnTo>
                    <a:pt x="29626" y="208368"/>
                  </a:lnTo>
                  <a:lnTo>
                    <a:pt x="11044" y="148495"/>
                  </a:lnTo>
                  <a:lnTo>
                    <a:pt x="0" y="102382"/>
                  </a:lnTo>
                  <a:lnTo>
                    <a:pt x="902" y="65430"/>
                  </a:lnTo>
                  <a:lnTo>
                    <a:pt x="3061" y="54148"/>
                  </a:lnTo>
                  <a:lnTo>
                    <a:pt x="17937" y="35374"/>
                  </a:lnTo>
                  <a:lnTo>
                    <a:pt x="28455" y="27092"/>
                  </a:lnTo>
                  <a:lnTo>
                    <a:pt x="52620" y="17890"/>
                  </a:lnTo>
                  <a:lnTo>
                    <a:pt x="115414" y="4262"/>
                  </a:lnTo>
                  <a:lnTo>
                    <a:pt x="1337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69119" y="1895129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0" y="147560"/>
                  </a:lnTo>
                  <a:lnTo>
                    <a:pt x="0" y="194654"/>
                  </a:lnTo>
                  <a:lnTo>
                    <a:pt x="5589" y="244849"/>
                  </a:lnTo>
                  <a:lnTo>
                    <a:pt x="9065" y="298716"/>
                  </a:lnTo>
                  <a:lnTo>
                    <a:pt x="18645" y="355753"/>
                  </a:lnTo>
                  <a:lnTo>
                    <a:pt x="28682" y="410867"/>
                  </a:lnTo>
                  <a:lnTo>
                    <a:pt x="33845" y="443442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21720" y="2084642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8600" y="14654"/>
                  </a:lnTo>
                  <a:lnTo>
                    <a:pt x="162806" y="20962"/>
                  </a:lnTo>
                  <a:lnTo>
                    <a:pt x="105927" y="35545"/>
                  </a:lnTo>
                  <a:lnTo>
                    <a:pt x="48826" y="4922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425612" y="2839800"/>
            <a:ext cx="375591" cy="477991"/>
            <a:chOff x="5425612" y="2839800"/>
            <a:chExt cx="375591" cy="477991"/>
          </a:xfrm>
        </p:grpSpPr>
        <p:sp>
          <p:nvSpPr>
            <p:cNvPr id="108" name="Freeform 107"/>
            <p:cNvSpPr/>
            <p:nvPr/>
          </p:nvSpPr>
          <p:spPr>
            <a:xfrm>
              <a:off x="5425612" y="2839800"/>
              <a:ext cx="259778" cy="477991"/>
            </a:xfrm>
            <a:custGeom>
              <a:avLst/>
              <a:gdLst/>
              <a:ahLst/>
              <a:cxnLst/>
              <a:rect l="0" t="0" r="0" b="0"/>
              <a:pathLst>
                <a:path w="259778" h="477991">
                  <a:moveTo>
                    <a:pt x="101849" y="13422"/>
                  </a:moveTo>
                  <a:lnTo>
                    <a:pt x="78129" y="72039"/>
                  </a:lnTo>
                  <a:lnTo>
                    <a:pt x="56727" y="128636"/>
                  </a:lnTo>
                  <a:lnTo>
                    <a:pt x="50711" y="139365"/>
                  </a:lnTo>
                  <a:lnTo>
                    <a:pt x="46700" y="141837"/>
                  </a:lnTo>
                  <a:lnTo>
                    <a:pt x="44026" y="138807"/>
                  </a:lnTo>
                  <a:lnTo>
                    <a:pt x="42243" y="132107"/>
                  </a:lnTo>
                  <a:lnTo>
                    <a:pt x="45324" y="105910"/>
                  </a:lnTo>
                  <a:lnTo>
                    <a:pt x="78174" y="44809"/>
                  </a:lnTo>
                  <a:lnTo>
                    <a:pt x="98604" y="18953"/>
                  </a:lnTo>
                  <a:lnTo>
                    <a:pt x="118734" y="6912"/>
                  </a:lnTo>
                  <a:lnTo>
                    <a:pt x="142109" y="0"/>
                  </a:lnTo>
                  <a:lnTo>
                    <a:pt x="164196" y="828"/>
                  </a:lnTo>
                  <a:lnTo>
                    <a:pt x="196361" y="13460"/>
                  </a:lnTo>
                  <a:lnTo>
                    <a:pt x="211315" y="31766"/>
                  </a:lnTo>
                  <a:lnTo>
                    <a:pt x="230446" y="76058"/>
                  </a:lnTo>
                  <a:lnTo>
                    <a:pt x="237085" y="128177"/>
                  </a:lnTo>
                  <a:lnTo>
                    <a:pt x="237065" y="176625"/>
                  </a:lnTo>
                  <a:lnTo>
                    <a:pt x="230170" y="226855"/>
                  </a:lnTo>
                  <a:lnTo>
                    <a:pt x="217360" y="283223"/>
                  </a:lnTo>
                  <a:lnTo>
                    <a:pt x="197975" y="339677"/>
                  </a:lnTo>
                  <a:lnTo>
                    <a:pt x="171616" y="396409"/>
                  </a:lnTo>
                  <a:lnTo>
                    <a:pt x="149687" y="424558"/>
                  </a:lnTo>
                  <a:lnTo>
                    <a:pt x="101216" y="462245"/>
                  </a:lnTo>
                  <a:lnTo>
                    <a:pt x="64487" y="477990"/>
                  </a:lnTo>
                  <a:lnTo>
                    <a:pt x="40790" y="476870"/>
                  </a:lnTo>
                  <a:lnTo>
                    <a:pt x="29557" y="473296"/>
                  </a:lnTo>
                  <a:lnTo>
                    <a:pt x="13957" y="459966"/>
                  </a:lnTo>
                  <a:lnTo>
                    <a:pt x="8160" y="451498"/>
                  </a:lnTo>
                  <a:lnTo>
                    <a:pt x="0" y="411634"/>
                  </a:lnTo>
                  <a:lnTo>
                    <a:pt x="5648" y="362573"/>
                  </a:lnTo>
                  <a:lnTo>
                    <a:pt x="11520" y="340566"/>
                  </a:lnTo>
                  <a:lnTo>
                    <a:pt x="24268" y="322206"/>
                  </a:lnTo>
                  <a:lnTo>
                    <a:pt x="32581" y="314035"/>
                  </a:lnTo>
                  <a:lnTo>
                    <a:pt x="54296" y="304956"/>
                  </a:lnTo>
                  <a:lnTo>
                    <a:pt x="78374" y="302090"/>
                  </a:lnTo>
                  <a:lnTo>
                    <a:pt x="100774" y="304716"/>
                  </a:lnTo>
                  <a:lnTo>
                    <a:pt x="119309" y="312902"/>
                  </a:lnTo>
                  <a:lnTo>
                    <a:pt x="171828" y="357627"/>
                  </a:lnTo>
                  <a:lnTo>
                    <a:pt x="214134" y="414146"/>
                  </a:lnTo>
                  <a:lnTo>
                    <a:pt x="241055" y="445001"/>
                  </a:lnTo>
                  <a:lnTo>
                    <a:pt x="259777" y="455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01202" y="3263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127585" y="2747937"/>
            <a:ext cx="3853431" cy="589597"/>
            <a:chOff x="6127585" y="2747937"/>
            <a:chExt cx="3853431" cy="589597"/>
          </a:xfrm>
        </p:grpSpPr>
        <p:sp>
          <p:nvSpPr>
            <p:cNvPr id="111" name="Freeform 110"/>
            <p:cNvSpPr/>
            <p:nvPr/>
          </p:nvSpPr>
          <p:spPr>
            <a:xfrm>
              <a:off x="6222342" y="284269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0400" y="144850"/>
                  </a:lnTo>
                  <a:lnTo>
                    <a:pt x="10490" y="202406"/>
                  </a:lnTo>
                  <a:lnTo>
                    <a:pt x="16106" y="258324"/>
                  </a:lnTo>
                  <a:lnTo>
                    <a:pt x="20079" y="31887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27585" y="2815026"/>
              <a:ext cx="290347" cy="206653"/>
            </a:xfrm>
            <a:custGeom>
              <a:avLst/>
              <a:gdLst/>
              <a:ahLst/>
              <a:cxnLst/>
              <a:rect l="0" t="0" r="0" b="0"/>
              <a:pathLst>
                <a:path w="290347" h="206653">
                  <a:moveTo>
                    <a:pt x="0" y="80310"/>
                  </a:moveTo>
                  <a:lnTo>
                    <a:pt x="1" y="57954"/>
                  </a:lnTo>
                  <a:lnTo>
                    <a:pt x="3510" y="50198"/>
                  </a:lnTo>
                  <a:lnTo>
                    <a:pt x="16768" y="38461"/>
                  </a:lnTo>
                  <a:lnTo>
                    <a:pt x="63450" y="14159"/>
                  </a:lnTo>
                  <a:lnTo>
                    <a:pt x="124664" y="0"/>
                  </a:lnTo>
                  <a:lnTo>
                    <a:pt x="164839" y="363"/>
                  </a:lnTo>
                  <a:lnTo>
                    <a:pt x="227858" y="15363"/>
                  </a:lnTo>
                  <a:lnTo>
                    <a:pt x="269877" y="39232"/>
                  </a:lnTo>
                  <a:lnTo>
                    <a:pt x="278184" y="45906"/>
                  </a:lnTo>
                  <a:lnTo>
                    <a:pt x="287414" y="65799"/>
                  </a:lnTo>
                  <a:lnTo>
                    <a:pt x="290346" y="90239"/>
                  </a:lnTo>
                  <a:lnTo>
                    <a:pt x="287750" y="116699"/>
                  </a:lnTo>
                  <a:lnTo>
                    <a:pt x="279578" y="137817"/>
                  </a:lnTo>
                  <a:lnTo>
                    <a:pt x="266977" y="155002"/>
                  </a:lnTo>
                  <a:lnTo>
                    <a:pt x="240151" y="176661"/>
                  </a:lnTo>
                  <a:lnTo>
                    <a:pt x="181148" y="201497"/>
                  </a:lnTo>
                  <a:lnTo>
                    <a:pt x="157928" y="206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01022" y="2811108"/>
              <a:ext cx="16119" cy="357970"/>
            </a:xfrm>
            <a:custGeom>
              <a:avLst/>
              <a:gdLst/>
              <a:ahLst/>
              <a:cxnLst/>
              <a:rect l="0" t="0" r="0" b="0"/>
              <a:pathLst>
                <a:path w="16119" h="357970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3" y="135786"/>
                  </a:lnTo>
                  <a:lnTo>
                    <a:pt x="5498" y="186722"/>
                  </a:lnTo>
                  <a:lnTo>
                    <a:pt x="11151" y="238859"/>
                  </a:lnTo>
                  <a:lnTo>
                    <a:pt x="15136" y="300473"/>
                  </a:lnTo>
                  <a:lnTo>
                    <a:pt x="1611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84774" y="3000621"/>
              <a:ext cx="136405" cy="159553"/>
            </a:xfrm>
            <a:custGeom>
              <a:avLst/>
              <a:gdLst/>
              <a:ahLst/>
              <a:cxnLst/>
              <a:rect l="0" t="0" r="0" b="0"/>
              <a:pathLst>
                <a:path w="136405" h="159553">
                  <a:moveTo>
                    <a:pt x="6065" y="10529"/>
                  </a:moveTo>
                  <a:lnTo>
                    <a:pt x="2946" y="53220"/>
                  </a:lnTo>
                  <a:lnTo>
                    <a:pt x="0" y="75126"/>
                  </a:lnTo>
                  <a:lnTo>
                    <a:pt x="10625" y="135441"/>
                  </a:lnTo>
                  <a:lnTo>
                    <a:pt x="16124" y="144107"/>
                  </a:lnTo>
                  <a:lnTo>
                    <a:pt x="31593" y="156854"/>
                  </a:lnTo>
                  <a:lnTo>
                    <a:pt x="40631" y="159552"/>
                  </a:lnTo>
                  <a:lnTo>
                    <a:pt x="60032" y="159429"/>
                  </a:lnTo>
                  <a:lnTo>
                    <a:pt x="77234" y="149237"/>
                  </a:lnTo>
                  <a:lnTo>
                    <a:pt x="113357" y="111376"/>
                  </a:lnTo>
                  <a:lnTo>
                    <a:pt x="135256" y="62587"/>
                  </a:lnTo>
                  <a:lnTo>
                    <a:pt x="136404" y="41855"/>
                  </a:lnTo>
                  <a:lnTo>
                    <a:pt x="1324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706653" y="2995140"/>
              <a:ext cx="228040" cy="342394"/>
            </a:xfrm>
            <a:custGeom>
              <a:avLst/>
              <a:gdLst/>
              <a:ahLst/>
              <a:cxnLst/>
              <a:rect l="0" t="0" r="0" b="0"/>
              <a:pathLst>
                <a:path w="228040" h="342394">
                  <a:moveTo>
                    <a:pt x="189512" y="89709"/>
                  </a:moveTo>
                  <a:lnTo>
                    <a:pt x="197846" y="52231"/>
                  </a:lnTo>
                  <a:lnTo>
                    <a:pt x="198578" y="40158"/>
                  </a:lnTo>
                  <a:lnTo>
                    <a:pt x="193152" y="20503"/>
                  </a:lnTo>
                  <a:lnTo>
                    <a:pt x="188429" y="11986"/>
                  </a:lnTo>
                  <a:lnTo>
                    <a:pt x="180601" y="6309"/>
                  </a:lnTo>
                  <a:lnTo>
                    <a:pt x="159426" y="0"/>
                  </a:lnTo>
                  <a:lnTo>
                    <a:pt x="126786" y="2038"/>
                  </a:lnTo>
                  <a:lnTo>
                    <a:pt x="108602" y="10190"/>
                  </a:lnTo>
                  <a:lnTo>
                    <a:pt x="100477" y="15639"/>
                  </a:lnTo>
                  <a:lnTo>
                    <a:pt x="88330" y="31053"/>
                  </a:lnTo>
                  <a:lnTo>
                    <a:pt x="80202" y="50772"/>
                  </a:lnTo>
                  <a:lnTo>
                    <a:pt x="76590" y="75133"/>
                  </a:lnTo>
                  <a:lnTo>
                    <a:pt x="81223" y="95320"/>
                  </a:lnTo>
                  <a:lnTo>
                    <a:pt x="85734" y="103978"/>
                  </a:lnTo>
                  <a:lnTo>
                    <a:pt x="93421" y="109750"/>
                  </a:lnTo>
                  <a:lnTo>
                    <a:pt x="114440" y="116164"/>
                  </a:lnTo>
                  <a:lnTo>
                    <a:pt x="124256" y="115535"/>
                  </a:lnTo>
                  <a:lnTo>
                    <a:pt x="141402" y="108596"/>
                  </a:lnTo>
                  <a:lnTo>
                    <a:pt x="153702" y="94594"/>
                  </a:lnTo>
                  <a:lnTo>
                    <a:pt x="158620" y="85947"/>
                  </a:lnTo>
                  <a:lnTo>
                    <a:pt x="164238" y="83692"/>
                  </a:lnTo>
                  <a:lnTo>
                    <a:pt x="170324" y="85697"/>
                  </a:lnTo>
                  <a:lnTo>
                    <a:pt x="176720" y="90544"/>
                  </a:lnTo>
                  <a:lnTo>
                    <a:pt x="186947" y="111527"/>
                  </a:lnTo>
                  <a:lnTo>
                    <a:pt x="203043" y="167069"/>
                  </a:lnTo>
                  <a:lnTo>
                    <a:pt x="226245" y="228795"/>
                  </a:lnTo>
                  <a:lnTo>
                    <a:pt x="228039" y="242095"/>
                  </a:lnTo>
                  <a:lnTo>
                    <a:pt x="223792" y="266231"/>
                  </a:lnTo>
                  <a:lnTo>
                    <a:pt x="208248" y="296430"/>
                  </a:lnTo>
                  <a:lnTo>
                    <a:pt x="194330" y="311436"/>
                  </a:lnTo>
                  <a:lnTo>
                    <a:pt x="165594" y="326462"/>
                  </a:lnTo>
                  <a:lnTo>
                    <a:pt x="114555" y="338900"/>
                  </a:lnTo>
                  <a:lnTo>
                    <a:pt x="59413" y="341703"/>
                  </a:lnTo>
                  <a:lnTo>
                    <a:pt x="0" y="342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84897" y="3000621"/>
              <a:ext cx="6068" cy="115815"/>
            </a:xfrm>
            <a:custGeom>
              <a:avLst/>
              <a:gdLst/>
              <a:ahLst/>
              <a:cxnLst/>
              <a:rect l="0" t="0" r="0" b="0"/>
              <a:pathLst>
                <a:path w="6068" h="115815">
                  <a:moveTo>
                    <a:pt x="6067" y="0"/>
                  </a:moveTo>
                  <a:lnTo>
                    <a:pt x="2947" y="57265"/>
                  </a:lnTo>
                  <a:lnTo>
                    <a:pt x="0" y="85113"/>
                  </a:lnTo>
                  <a:lnTo>
                    <a:pt x="606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69907" y="2895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64663" y="2958978"/>
              <a:ext cx="161721" cy="136401"/>
            </a:xfrm>
            <a:custGeom>
              <a:avLst/>
              <a:gdLst/>
              <a:ahLst/>
              <a:cxnLst/>
              <a:rect l="0" t="0" r="0" b="0"/>
              <a:pathLst>
                <a:path w="161721" h="136401">
                  <a:moveTo>
                    <a:pt x="0" y="52172"/>
                  </a:moveTo>
                  <a:lnTo>
                    <a:pt x="17958" y="106047"/>
                  </a:lnTo>
                  <a:lnTo>
                    <a:pt x="25858" y="128576"/>
                  </a:lnTo>
                  <a:lnTo>
                    <a:pt x="22803" y="66659"/>
                  </a:lnTo>
                  <a:lnTo>
                    <a:pt x="30803" y="26569"/>
                  </a:lnTo>
                  <a:lnTo>
                    <a:pt x="41377" y="7257"/>
                  </a:lnTo>
                  <a:lnTo>
                    <a:pt x="49811" y="2342"/>
                  </a:lnTo>
                  <a:lnTo>
                    <a:pt x="71662" y="0"/>
                  </a:lnTo>
                  <a:lnTo>
                    <a:pt x="90731" y="5978"/>
                  </a:lnTo>
                  <a:lnTo>
                    <a:pt x="127626" y="28879"/>
                  </a:lnTo>
                  <a:lnTo>
                    <a:pt x="141731" y="45329"/>
                  </a:lnTo>
                  <a:lnTo>
                    <a:pt x="160317" y="84486"/>
                  </a:lnTo>
                  <a:lnTo>
                    <a:pt x="161720" y="105138"/>
                  </a:lnTo>
                  <a:lnTo>
                    <a:pt x="157928" y="136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33161" y="2958507"/>
              <a:ext cx="252685" cy="140395"/>
            </a:xfrm>
            <a:custGeom>
              <a:avLst/>
              <a:gdLst/>
              <a:ahLst/>
              <a:cxnLst/>
              <a:rect l="0" t="0" r="0" b="0"/>
              <a:pathLst>
                <a:path w="252685" h="140395">
                  <a:moveTo>
                    <a:pt x="0" y="0"/>
                  </a:moveTo>
                  <a:lnTo>
                    <a:pt x="0" y="58617"/>
                  </a:lnTo>
                  <a:lnTo>
                    <a:pt x="11178" y="93408"/>
                  </a:lnTo>
                  <a:lnTo>
                    <a:pt x="29308" y="120353"/>
                  </a:lnTo>
                  <a:lnTo>
                    <a:pt x="37086" y="123520"/>
                  </a:lnTo>
                  <a:lnTo>
                    <a:pt x="45781" y="123291"/>
                  </a:lnTo>
                  <a:lnTo>
                    <a:pt x="55087" y="120798"/>
                  </a:lnTo>
                  <a:lnTo>
                    <a:pt x="71666" y="108671"/>
                  </a:lnTo>
                  <a:lnTo>
                    <a:pt x="79362" y="100523"/>
                  </a:lnTo>
                  <a:lnTo>
                    <a:pt x="86833" y="98601"/>
                  </a:lnTo>
                  <a:lnTo>
                    <a:pt x="94153" y="100829"/>
                  </a:lnTo>
                  <a:lnTo>
                    <a:pt x="149443" y="138656"/>
                  </a:lnTo>
                  <a:lnTo>
                    <a:pt x="172484" y="140394"/>
                  </a:lnTo>
                  <a:lnTo>
                    <a:pt x="185179" y="139220"/>
                  </a:lnTo>
                  <a:lnTo>
                    <a:pt x="195982" y="133757"/>
                  </a:lnTo>
                  <a:lnTo>
                    <a:pt x="214225" y="115210"/>
                  </a:lnTo>
                  <a:lnTo>
                    <a:pt x="236595" y="72411"/>
                  </a:lnTo>
                  <a:lnTo>
                    <a:pt x="249158" y="26349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901312" y="2800580"/>
              <a:ext cx="205632" cy="313206"/>
            </a:xfrm>
            <a:custGeom>
              <a:avLst/>
              <a:gdLst/>
              <a:ahLst/>
              <a:cxnLst/>
              <a:rect l="0" t="0" r="0" b="0"/>
              <a:pathLst>
                <a:path w="205632" h="31320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9" y="94168"/>
                  </a:lnTo>
                  <a:lnTo>
                    <a:pt x="23664" y="156078"/>
                  </a:lnTo>
                  <a:lnTo>
                    <a:pt x="26057" y="219304"/>
                  </a:lnTo>
                  <a:lnTo>
                    <a:pt x="33766" y="279712"/>
                  </a:lnTo>
                  <a:lnTo>
                    <a:pt x="36164" y="313205"/>
                  </a:lnTo>
                  <a:lnTo>
                    <a:pt x="48568" y="253595"/>
                  </a:lnTo>
                  <a:lnTo>
                    <a:pt x="66535" y="201331"/>
                  </a:lnTo>
                  <a:lnTo>
                    <a:pt x="77910" y="184627"/>
                  </a:lnTo>
                  <a:lnTo>
                    <a:pt x="86558" y="179236"/>
                  </a:lnTo>
                  <a:lnTo>
                    <a:pt x="108646" y="173247"/>
                  </a:lnTo>
                  <a:lnTo>
                    <a:pt x="118748" y="173990"/>
                  </a:lnTo>
                  <a:lnTo>
                    <a:pt x="136210" y="181054"/>
                  </a:lnTo>
                  <a:lnTo>
                    <a:pt x="159195" y="198185"/>
                  </a:lnTo>
                  <a:lnTo>
                    <a:pt x="180824" y="223668"/>
                  </a:lnTo>
                  <a:lnTo>
                    <a:pt x="199517" y="269786"/>
                  </a:lnTo>
                  <a:lnTo>
                    <a:pt x="20563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73393" y="2958230"/>
              <a:ext cx="165178" cy="147677"/>
            </a:xfrm>
            <a:custGeom>
              <a:avLst/>
              <a:gdLst/>
              <a:ahLst/>
              <a:cxnLst/>
              <a:rect l="0" t="0" r="0" b="0"/>
              <a:pathLst>
                <a:path w="165178" h="147677">
                  <a:moveTo>
                    <a:pt x="80949" y="52920"/>
                  </a:moveTo>
                  <a:lnTo>
                    <a:pt x="80949" y="30563"/>
                  </a:lnTo>
                  <a:lnTo>
                    <a:pt x="74710" y="13348"/>
                  </a:lnTo>
                  <a:lnTo>
                    <a:pt x="69771" y="5481"/>
                  </a:lnTo>
                  <a:lnTo>
                    <a:pt x="61798" y="1407"/>
                  </a:lnTo>
                  <a:lnTo>
                    <a:pt x="40462" y="0"/>
                  </a:lnTo>
                  <a:lnTo>
                    <a:pt x="21620" y="6393"/>
                  </a:lnTo>
                  <a:lnTo>
                    <a:pt x="13321" y="11374"/>
                  </a:lnTo>
                  <a:lnTo>
                    <a:pt x="7787" y="19373"/>
                  </a:lnTo>
                  <a:lnTo>
                    <a:pt x="0" y="52989"/>
                  </a:lnTo>
                  <a:lnTo>
                    <a:pt x="488" y="103149"/>
                  </a:lnTo>
                  <a:lnTo>
                    <a:pt x="2742" y="114482"/>
                  </a:lnTo>
                  <a:lnTo>
                    <a:pt x="7754" y="123207"/>
                  </a:lnTo>
                  <a:lnTo>
                    <a:pt x="22681" y="136021"/>
                  </a:lnTo>
                  <a:lnTo>
                    <a:pt x="31575" y="137567"/>
                  </a:lnTo>
                  <a:lnTo>
                    <a:pt x="50816" y="133045"/>
                  </a:lnTo>
                  <a:lnTo>
                    <a:pt x="67947" y="120116"/>
                  </a:lnTo>
                  <a:lnTo>
                    <a:pt x="82189" y="102672"/>
                  </a:lnTo>
                  <a:lnTo>
                    <a:pt x="92419" y="83221"/>
                  </a:lnTo>
                  <a:lnTo>
                    <a:pt x="96785" y="81309"/>
                  </a:lnTo>
                  <a:lnTo>
                    <a:pt x="100864" y="84715"/>
                  </a:lnTo>
                  <a:lnTo>
                    <a:pt x="121743" y="125694"/>
                  </a:lnTo>
                  <a:lnTo>
                    <a:pt x="144509" y="140643"/>
                  </a:lnTo>
                  <a:lnTo>
                    <a:pt x="165177" y="147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82830" y="2747937"/>
              <a:ext cx="8383" cy="357970"/>
            </a:xfrm>
            <a:custGeom>
              <a:avLst/>
              <a:gdLst/>
              <a:ahLst/>
              <a:cxnLst/>
              <a:rect l="0" t="0" r="0" b="0"/>
              <a:pathLst>
                <a:path w="8383" h="357970">
                  <a:moveTo>
                    <a:pt x="8382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3260" y="141301"/>
                  </a:lnTo>
                  <a:lnTo>
                    <a:pt x="1427" y="165746"/>
                  </a:lnTo>
                  <a:lnTo>
                    <a:pt x="6662" y="216274"/>
                  </a:lnTo>
                  <a:lnTo>
                    <a:pt x="8043" y="276298"/>
                  </a:lnTo>
                  <a:lnTo>
                    <a:pt x="8338" y="337957"/>
                  </a:lnTo>
                  <a:lnTo>
                    <a:pt x="838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64870" y="288480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3306" y="8333"/>
                  </a:lnTo>
                  <a:lnTo>
                    <a:pt x="92414" y="15684"/>
                  </a:lnTo>
                  <a:lnTo>
                    <a:pt x="37665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48358" y="2926922"/>
              <a:ext cx="230803" cy="174571"/>
            </a:xfrm>
            <a:custGeom>
              <a:avLst/>
              <a:gdLst/>
              <a:ahLst/>
              <a:cxnLst/>
              <a:rect l="0" t="0" r="0" b="0"/>
              <a:pathLst>
                <a:path w="230803" h="174571">
                  <a:moveTo>
                    <a:pt x="6067" y="31585"/>
                  </a:moveTo>
                  <a:lnTo>
                    <a:pt x="2947" y="74277"/>
                  </a:lnTo>
                  <a:lnTo>
                    <a:pt x="0" y="95013"/>
                  </a:lnTo>
                  <a:lnTo>
                    <a:pt x="2591" y="115928"/>
                  </a:lnTo>
                  <a:lnTo>
                    <a:pt x="10761" y="133802"/>
                  </a:lnTo>
                  <a:lnTo>
                    <a:pt x="35070" y="169929"/>
                  </a:lnTo>
                  <a:lnTo>
                    <a:pt x="42949" y="174118"/>
                  </a:lnTo>
                  <a:lnTo>
                    <a:pt x="51712" y="174570"/>
                  </a:lnTo>
                  <a:lnTo>
                    <a:pt x="69637" y="168833"/>
                  </a:lnTo>
                  <a:lnTo>
                    <a:pt x="85403" y="158485"/>
                  </a:lnTo>
                  <a:lnTo>
                    <a:pt x="97089" y="142968"/>
                  </a:lnTo>
                  <a:lnTo>
                    <a:pt x="114124" y="104410"/>
                  </a:lnTo>
                  <a:lnTo>
                    <a:pt x="117879" y="101192"/>
                  </a:lnTo>
                  <a:lnTo>
                    <a:pt x="121553" y="102556"/>
                  </a:lnTo>
                  <a:lnTo>
                    <a:pt x="161081" y="144346"/>
                  </a:lnTo>
                  <a:lnTo>
                    <a:pt x="181027" y="151891"/>
                  </a:lnTo>
                  <a:lnTo>
                    <a:pt x="192897" y="153903"/>
                  </a:lnTo>
                  <a:lnTo>
                    <a:pt x="201980" y="151735"/>
                  </a:lnTo>
                  <a:lnTo>
                    <a:pt x="209205" y="146780"/>
                  </a:lnTo>
                  <a:lnTo>
                    <a:pt x="215192" y="139968"/>
                  </a:lnTo>
                  <a:lnTo>
                    <a:pt x="229207" y="102433"/>
                  </a:lnTo>
                  <a:lnTo>
                    <a:pt x="230802" y="77111"/>
                  </a:lnTo>
                  <a:lnTo>
                    <a:pt x="222295" y="32259"/>
                  </a:lnTo>
                  <a:lnTo>
                    <a:pt x="2061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917637" y="2937031"/>
              <a:ext cx="147400" cy="158402"/>
            </a:xfrm>
            <a:custGeom>
              <a:avLst/>
              <a:gdLst/>
              <a:ahLst/>
              <a:cxnLst/>
              <a:rect l="0" t="0" r="0" b="0"/>
              <a:pathLst>
                <a:path w="147400" h="158402">
                  <a:moveTo>
                    <a:pt x="0" y="63590"/>
                  </a:moveTo>
                  <a:lnTo>
                    <a:pt x="27557" y="70826"/>
                  </a:lnTo>
                  <a:lnTo>
                    <a:pt x="83778" y="70349"/>
                  </a:lnTo>
                  <a:lnTo>
                    <a:pt x="109765" y="64254"/>
                  </a:lnTo>
                  <a:lnTo>
                    <a:pt x="129113" y="53747"/>
                  </a:lnTo>
                  <a:lnTo>
                    <a:pt x="134038" y="46500"/>
                  </a:lnTo>
                  <a:lnTo>
                    <a:pt x="136391" y="29088"/>
                  </a:lnTo>
                  <a:lnTo>
                    <a:pt x="130418" y="12771"/>
                  </a:lnTo>
                  <a:lnTo>
                    <a:pt x="125550" y="5145"/>
                  </a:lnTo>
                  <a:lnTo>
                    <a:pt x="117625" y="1230"/>
                  </a:lnTo>
                  <a:lnTo>
                    <a:pt x="96342" y="0"/>
                  </a:lnTo>
                  <a:lnTo>
                    <a:pt x="77524" y="6472"/>
                  </a:lnTo>
                  <a:lnTo>
                    <a:pt x="46379" y="29691"/>
                  </a:lnTo>
                  <a:lnTo>
                    <a:pt x="30380" y="55496"/>
                  </a:lnTo>
                  <a:lnTo>
                    <a:pt x="23819" y="90958"/>
                  </a:lnTo>
                  <a:lnTo>
                    <a:pt x="27465" y="125512"/>
                  </a:lnTo>
                  <a:lnTo>
                    <a:pt x="39113" y="144143"/>
                  </a:lnTo>
                  <a:lnTo>
                    <a:pt x="47132" y="152387"/>
                  </a:lnTo>
                  <a:lnTo>
                    <a:pt x="57158" y="156714"/>
                  </a:lnTo>
                  <a:lnTo>
                    <a:pt x="80775" y="158401"/>
                  </a:lnTo>
                  <a:lnTo>
                    <a:pt x="130176" y="150021"/>
                  </a:lnTo>
                  <a:lnTo>
                    <a:pt x="147399" y="147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265163" y="2811108"/>
              <a:ext cx="10444" cy="305328"/>
            </a:xfrm>
            <a:custGeom>
              <a:avLst/>
              <a:gdLst/>
              <a:ahLst/>
              <a:cxnLst/>
              <a:rect l="0" t="0" r="0" b="0"/>
              <a:pathLst>
                <a:path w="10444" h="305328">
                  <a:moveTo>
                    <a:pt x="10443" y="0"/>
                  </a:moveTo>
                  <a:lnTo>
                    <a:pt x="1378" y="58617"/>
                  </a:lnTo>
                  <a:lnTo>
                    <a:pt x="204" y="121197"/>
                  </a:lnTo>
                  <a:lnTo>
                    <a:pt x="0" y="172521"/>
                  </a:lnTo>
                  <a:lnTo>
                    <a:pt x="1110" y="222433"/>
                  </a:lnTo>
                  <a:lnTo>
                    <a:pt x="8253" y="275045"/>
                  </a:lnTo>
                  <a:lnTo>
                    <a:pt x="1044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274761" y="2905865"/>
              <a:ext cx="106131" cy="157928"/>
            </a:xfrm>
            <a:custGeom>
              <a:avLst/>
              <a:gdLst/>
              <a:ahLst/>
              <a:cxnLst/>
              <a:rect l="0" t="0" r="0" b="0"/>
              <a:pathLst>
                <a:path w="106131" h="157928">
                  <a:moveTo>
                    <a:pt x="95601" y="0"/>
                  </a:moveTo>
                  <a:lnTo>
                    <a:pt x="41726" y="34747"/>
                  </a:lnTo>
                  <a:lnTo>
                    <a:pt x="21354" y="43909"/>
                  </a:lnTo>
                  <a:lnTo>
                    <a:pt x="6840" y="58120"/>
                  </a:lnTo>
                  <a:lnTo>
                    <a:pt x="1333" y="66822"/>
                  </a:lnTo>
                  <a:lnTo>
                    <a:pt x="0" y="74964"/>
                  </a:lnTo>
                  <a:lnTo>
                    <a:pt x="1451" y="82731"/>
                  </a:lnTo>
                  <a:lnTo>
                    <a:pt x="4759" y="90249"/>
                  </a:lnTo>
                  <a:lnTo>
                    <a:pt x="17792" y="101722"/>
                  </a:lnTo>
                  <a:lnTo>
                    <a:pt x="76383" y="138708"/>
                  </a:lnTo>
                  <a:lnTo>
                    <a:pt x="10613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423005" y="2949518"/>
              <a:ext cx="109293" cy="157829"/>
            </a:xfrm>
            <a:custGeom>
              <a:avLst/>
              <a:gdLst/>
              <a:ahLst/>
              <a:cxnLst/>
              <a:rect l="0" t="0" r="0" b="0"/>
              <a:pathLst>
                <a:path w="109293" h="157829">
                  <a:moveTo>
                    <a:pt x="0" y="61632"/>
                  </a:moveTo>
                  <a:lnTo>
                    <a:pt x="9065" y="120249"/>
                  </a:lnTo>
                  <a:lnTo>
                    <a:pt x="16305" y="157828"/>
                  </a:lnTo>
                  <a:lnTo>
                    <a:pt x="2636" y="96461"/>
                  </a:lnTo>
                  <a:lnTo>
                    <a:pt x="3900" y="55184"/>
                  </a:lnTo>
                  <a:lnTo>
                    <a:pt x="14808" y="9796"/>
                  </a:lnTo>
                  <a:lnTo>
                    <a:pt x="20401" y="3678"/>
                  </a:lnTo>
                  <a:lnTo>
                    <a:pt x="27639" y="769"/>
                  </a:lnTo>
                  <a:lnTo>
                    <a:pt x="35973" y="0"/>
                  </a:lnTo>
                  <a:lnTo>
                    <a:pt x="51473" y="5384"/>
                  </a:lnTo>
                  <a:lnTo>
                    <a:pt x="66160" y="16745"/>
                  </a:lnTo>
                  <a:lnTo>
                    <a:pt x="86413" y="42873"/>
                  </a:lnTo>
                  <a:lnTo>
                    <a:pt x="108158" y="93520"/>
                  </a:lnTo>
                  <a:lnTo>
                    <a:pt x="109292" y="114409"/>
                  </a:lnTo>
                  <a:lnTo>
                    <a:pt x="105285" y="156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572800" y="2952918"/>
              <a:ext cx="95550" cy="161660"/>
            </a:xfrm>
            <a:custGeom>
              <a:avLst/>
              <a:gdLst/>
              <a:ahLst/>
              <a:cxnLst/>
              <a:rect l="0" t="0" r="0" b="0"/>
              <a:pathLst>
                <a:path w="95550" h="161660">
                  <a:moveTo>
                    <a:pt x="81832" y="5589"/>
                  </a:moveTo>
                  <a:lnTo>
                    <a:pt x="65064" y="0"/>
                  </a:lnTo>
                  <a:lnTo>
                    <a:pt x="56615" y="1863"/>
                  </a:lnTo>
                  <a:lnTo>
                    <a:pt x="37869" y="13292"/>
                  </a:lnTo>
                  <a:lnTo>
                    <a:pt x="24079" y="30070"/>
                  </a:lnTo>
                  <a:lnTo>
                    <a:pt x="5693" y="69437"/>
                  </a:lnTo>
                  <a:lnTo>
                    <a:pt x="0" y="106135"/>
                  </a:lnTo>
                  <a:lnTo>
                    <a:pt x="4908" y="126705"/>
                  </a:lnTo>
                  <a:lnTo>
                    <a:pt x="27123" y="158975"/>
                  </a:lnTo>
                  <a:lnTo>
                    <a:pt x="34831" y="161659"/>
                  </a:lnTo>
                  <a:lnTo>
                    <a:pt x="52754" y="158401"/>
                  </a:lnTo>
                  <a:lnTo>
                    <a:pt x="69299" y="146036"/>
                  </a:lnTo>
                  <a:lnTo>
                    <a:pt x="83281" y="127671"/>
                  </a:lnTo>
                  <a:lnTo>
                    <a:pt x="93394" y="103912"/>
                  </a:lnTo>
                  <a:lnTo>
                    <a:pt x="95549" y="80874"/>
                  </a:lnTo>
                  <a:lnTo>
                    <a:pt x="87401" y="37488"/>
                  </a:lnTo>
                  <a:lnTo>
                    <a:pt x="78068" y="22496"/>
                  </a:lnTo>
                  <a:lnTo>
                    <a:pt x="60775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686218" y="2926922"/>
              <a:ext cx="247675" cy="204395"/>
            </a:xfrm>
            <a:custGeom>
              <a:avLst/>
              <a:gdLst/>
              <a:ahLst/>
              <a:cxnLst/>
              <a:rect l="0" t="0" r="0" b="0"/>
              <a:pathLst>
                <a:path w="247675" h="204395">
                  <a:moveTo>
                    <a:pt x="0" y="21057"/>
                  </a:moveTo>
                  <a:lnTo>
                    <a:pt x="16788" y="76102"/>
                  </a:lnTo>
                  <a:lnTo>
                    <a:pt x="20213" y="127509"/>
                  </a:lnTo>
                  <a:lnTo>
                    <a:pt x="23021" y="153767"/>
                  </a:lnTo>
                  <a:lnTo>
                    <a:pt x="32068" y="177135"/>
                  </a:lnTo>
                  <a:lnTo>
                    <a:pt x="38926" y="183601"/>
                  </a:lnTo>
                  <a:lnTo>
                    <a:pt x="47008" y="186741"/>
                  </a:lnTo>
                  <a:lnTo>
                    <a:pt x="55905" y="187665"/>
                  </a:lnTo>
                  <a:lnTo>
                    <a:pt x="64175" y="184772"/>
                  </a:lnTo>
                  <a:lnTo>
                    <a:pt x="79605" y="172198"/>
                  </a:lnTo>
                  <a:lnTo>
                    <a:pt x="95856" y="145388"/>
                  </a:lnTo>
                  <a:lnTo>
                    <a:pt x="108080" y="115218"/>
                  </a:lnTo>
                  <a:lnTo>
                    <a:pt x="110658" y="114246"/>
                  </a:lnTo>
                  <a:lnTo>
                    <a:pt x="124935" y="168935"/>
                  </a:lnTo>
                  <a:lnTo>
                    <a:pt x="135856" y="189726"/>
                  </a:lnTo>
                  <a:lnTo>
                    <a:pt x="144382" y="196674"/>
                  </a:lnTo>
                  <a:lnTo>
                    <a:pt x="166335" y="204394"/>
                  </a:lnTo>
                  <a:lnTo>
                    <a:pt x="176400" y="204113"/>
                  </a:lnTo>
                  <a:lnTo>
                    <a:pt x="193823" y="197562"/>
                  </a:lnTo>
                  <a:lnTo>
                    <a:pt x="216786" y="175130"/>
                  </a:lnTo>
                  <a:lnTo>
                    <a:pt x="232819" y="146257"/>
                  </a:lnTo>
                  <a:lnTo>
                    <a:pt x="244045" y="86273"/>
                  </a:lnTo>
                  <a:lnTo>
                    <a:pt x="247674" y="64080"/>
                  </a:lnTo>
                  <a:lnTo>
                    <a:pt x="243592" y="24356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981015" y="3137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603780" y="2800580"/>
            <a:ext cx="872416" cy="368498"/>
            <a:chOff x="2603780" y="2800580"/>
            <a:chExt cx="872416" cy="368498"/>
          </a:xfrm>
        </p:grpSpPr>
        <p:sp>
          <p:nvSpPr>
            <p:cNvPr id="133" name="Freeform 132"/>
            <p:cNvSpPr/>
            <p:nvPr/>
          </p:nvSpPr>
          <p:spPr>
            <a:xfrm>
              <a:off x="2823782" y="2800580"/>
              <a:ext cx="18913" cy="368498"/>
            </a:xfrm>
            <a:custGeom>
              <a:avLst/>
              <a:gdLst/>
              <a:ahLst/>
              <a:cxnLst/>
              <a:rect l="0" t="0" r="0" b="0"/>
              <a:pathLst>
                <a:path w="18913" h="368498">
                  <a:moveTo>
                    <a:pt x="8383" y="0"/>
                  </a:moveTo>
                  <a:lnTo>
                    <a:pt x="2794" y="58617"/>
                  </a:lnTo>
                  <a:lnTo>
                    <a:pt x="0" y="115130"/>
                  </a:lnTo>
                  <a:lnTo>
                    <a:pt x="5380" y="170203"/>
                  </a:lnTo>
                  <a:lnTo>
                    <a:pt x="8663" y="224086"/>
                  </a:lnTo>
                  <a:lnTo>
                    <a:pt x="15355" y="275926"/>
                  </a:lnTo>
                  <a:lnTo>
                    <a:pt x="18209" y="332838"/>
                  </a:lnTo>
                  <a:lnTo>
                    <a:pt x="1891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03780" y="2821637"/>
              <a:ext cx="217858" cy="238440"/>
            </a:xfrm>
            <a:custGeom>
              <a:avLst/>
              <a:gdLst/>
              <a:ahLst/>
              <a:cxnLst/>
              <a:rect l="0" t="0" r="0" b="0"/>
              <a:pathLst>
                <a:path w="217858" h="238440">
                  <a:moveTo>
                    <a:pt x="217857" y="147399"/>
                  </a:moveTo>
                  <a:lnTo>
                    <a:pt x="155576" y="183316"/>
                  </a:lnTo>
                  <a:lnTo>
                    <a:pt x="93250" y="212108"/>
                  </a:lnTo>
                  <a:lnTo>
                    <a:pt x="41338" y="233794"/>
                  </a:lnTo>
                  <a:lnTo>
                    <a:pt x="13842" y="238439"/>
                  </a:lnTo>
                  <a:lnTo>
                    <a:pt x="5808" y="236168"/>
                  </a:lnTo>
                  <a:lnTo>
                    <a:pt x="1622" y="231145"/>
                  </a:lnTo>
                  <a:lnTo>
                    <a:pt x="0" y="224287"/>
                  </a:lnTo>
                  <a:lnTo>
                    <a:pt x="3308" y="197867"/>
                  </a:lnTo>
                  <a:lnTo>
                    <a:pt x="21592" y="136680"/>
                  </a:lnTo>
                  <a:lnTo>
                    <a:pt x="51470" y="73683"/>
                  </a:lnTo>
                  <a:lnTo>
                    <a:pt x="81721" y="24174"/>
                  </a:lnTo>
                  <a:lnTo>
                    <a:pt x="1020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899642" y="2821637"/>
              <a:ext cx="257639" cy="297794"/>
            </a:xfrm>
            <a:custGeom>
              <a:avLst/>
              <a:gdLst/>
              <a:ahLst/>
              <a:cxnLst/>
              <a:rect l="0" t="0" r="0" b="0"/>
              <a:pathLst>
                <a:path w="257639" h="297794">
                  <a:moveTo>
                    <a:pt x="132565" y="0"/>
                  </a:moveTo>
                  <a:lnTo>
                    <a:pt x="91707" y="10745"/>
                  </a:lnTo>
                  <a:lnTo>
                    <a:pt x="64883" y="25832"/>
                  </a:lnTo>
                  <a:lnTo>
                    <a:pt x="46722" y="44236"/>
                  </a:lnTo>
                  <a:lnTo>
                    <a:pt x="14199" y="96206"/>
                  </a:lnTo>
                  <a:lnTo>
                    <a:pt x="1697" y="136000"/>
                  </a:lnTo>
                  <a:lnTo>
                    <a:pt x="0" y="198137"/>
                  </a:lnTo>
                  <a:lnTo>
                    <a:pt x="5797" y="226101"/>
                  </a:lnTo>
                  <a:lnTo>
                    <a:pt x="16172" y="250228"/>
                  </a:lnTo>
                  <a:lnTo>
                    <a:pt x="40756" y="277953"/>
                  </a:lnTo>
                  <a:lnTo>
                    <a:pt x="70267" y="295396"/>
                  </a:lnTo>
                  <a:lnTo>
                    <a:pt x="93959" y="297793"/>
                  </a:lnTo>
                  <a:lnTo>
                    <a:pt x="147296" y="289800"/>
                  </a:lnTo>
                  <a:lnTo>
                    <a:pt x="177744" y="274730"/>
                  </a:lnTo>
                  <a:lnTo>
                    <a:pt x="224605" y="230371"/>
                  </a:lnTo>
                  <a:lnTo>
                    <a:pt x="244454" y="199669"/>
                  </a:lnTo>
                  <a:lnTo>
                    <a:pt x="252483" y="177649"/>
                  </a:lnTo>
                  <a:lnTo>
                    <a:pt x="257638" y="125385"/>
                  </a:lnTo>
                  <a:lnTo>
                    <a:pt x="256003" y="99010"/>
                  </a:lnTo>
                  <a:lnTo>
                    <a:pt x="235890" y="53483"/>
                  </a:lnTo>
                  <a:lnTo>
                    <a:pt x="221771" y="34299"/>
                  </a:lnTo>
                  <a:lnTo>
                    <a:pt x="203798" y="21873"/>
                  </a:lnTo>
                  <a:lnTo>
                    <a:pt x="145989" y="12022"/>
                  </a:lnTo>
                  <a:lnTo>
                    <a:pt x="13256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161396" y="2805519"/>
              <a:ext cx="314800" cy="276575"/>
            </a:xfrm>
            <a:custGeom>
              <a:avLst/>
              <a:gdLst/>
              <a:ahLst/>
              <a:cxnLst/>
              <a:rect l="0" t="0" r="0" b="0"/>
              <a:pathLst>
                <a:path w="314800" h="276575">
                  <a:moveTo>
                    <a:pt x="155080" y="5589"/>
                  </a:moveTo>
                  <a:lnTo>
                    <a:pt x="138313" y="0"/>
                  </a:lnTo>
                  <a:lnTo>
                    <a:pt x="117602" y="3495"/>
                  </a:lnTo>
                  <a:lnTo>
                    <a:pt x="85874" y="18617"/>
                  </a:lnTo>
                  <a:lnTo>
                    <a:pt x="23446" y="65397"/>
                  </a:lnTo>
                  <a:lnTo>
                    <a:pt x="6763" y="91940"/>
                  </a:lnTo>
                  <a:lnTo>
                    <a:pt x="0" y="133210"/>
                  </a:lnTo>
                  <a:lnTo>
                    <a:pt x="3586" y="171305"/>
                  </a:lnTo>
                  <a:lnTo>
                    <a:pt x="17646" y="204819"/>
                  </a:lnTo>
                  <a:lnTo>
                    <a:pt x="57073" y="254076"/>
                  </a:lnTo>
                  <a:lnTo>
                    <a:pt x="83537" y="270028"/>
                  </a:lnTo>
                  <a:lnTo>
                    <a:pt x="119194" y="276574"/>
                  </a:lnTo>
                  <a:lnTo>
                    <a:pt x="178690" y="267515"/>
                  </a:lnTo>
                  <a:lnTo>
                    <a:pt x="237088" y="249915"/>
                  </a:lnTo>
                  <a:lnTo>
                    <a:pt x="277158" y="219030"/>
                  </a:lnTo>
                  <a:lnTo>
                    <a:pt x="310895" y="162845"/>
                  </a:lnTo>
                  <a:lnTo>
                    <a:pt x="314799" y="139041"/>
                  </a:lnTo>
                  <a:lnTo>
                    <a:pt x="311464" y="112865"/>
                  </a:lnTo>
                  <a:lnTo>
                    <a:pt x="283804" y="49583"/>
                  </a:lnTo>
                  <a:lnTo>
                    <a:pt x="264154" y="33721"/>
                  </a:lnTo>
                  <a:lnTo>
                    <a:pt x="240992" y="23942"/>
                  </a:lnTo>
                  <a:lnTo>
                    <a:pt x="197194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886430" y="2666235"/>
            <a:ext cx="493011" cy="492936"/>
            <a:chOff x="1886430" y="2666235"/>
            <a:chExt cx="493011" cy="492936"/>
          </a:xfrm>
        </p:grpSpPr>
        <p:sp>
          <p:nvSpPr>
            <p:cNvPr id="138" name="Freeform 137"/>
            <p:cNvSpPr/>
            <p:nvPr/>
          </p:nvSpPr>
          <p:spPr>
            <a:xfrm>
              <a:off x="1886430" y="2666235"/>
              <a:ext cx="208742" cy="492936"/>
            </a:xfrm>
            <a:custGeom>
              <a:avLst/>
              <a:gdLst/>
              <a:ahLst/>
              <a:cxnLst/>
              <a:rect l="0" t="0" r="0" b="0"/>
              <a:pathLst>
                <a:path w="208742" h="492936">
                  <a:moveTo>
                    <a:pt x="145570" y="323858"/>
                  </a:moveTo>
                  <a:lnTo>
                    <a:pt x="135994" y="292576"/>
                  </a:lnTo>
                  <a:lnTo>
                    <a:pt x="125326" y="276420"/>
                  </a:lnTo>
                  <a:lnTo>
                    <a:pt x="109666" y="264560"/>
                  </a:lnTo>
                  <a:lnTo>
                    <a:pt x="100577" y="259759"/>
                  </a:lnTo>
                  <a:lnTo>
                    <a:pt x="81119" y="257545"/>
                  </a:lnTo>
                  <a:lnTo>
                    <a:pt x="61943" y="261630"/>
                  </a:lnTo>
                  <a:lnTo>
                    <a:pt x="30568" y="283317"/>
                  </a:lnTo>
                  <a:lnTo>
                    <a:pt x="23279" y="289811"/>
                  </a:lnTo>
                  <a:lnTo>
                    <a:pt x="7430" y="321309"/>
                  </a:lnTo>
                  <a:lnTo>
                    <a:pt x="0" y="373874"/>
                  </a:lnTo>
                  <a:lnTo>
                    <a:pt x="1652" y="426198"/>
                  </a:lnTo>
                  <a:lnTo>
                    <a:pt x="12896" y="470675"/>
                  </a:lnTo>
                  <a:lnTo>
                    <a:pt x="18516" y="479058"/>
                  </a:lnTo>
                  <a:lnTo>
                    <a:pt x="34119" y="491492"/>
                  </a:lnTo>
                  <a:lnTo>
                    <a:pt x="42023" y="492935"/>
                  </a:lnTo>
                  <a:lnTo>
                    <a:pt x="49633" y="491558"/>
                  </a:lnTo>
                  <a:lnTo>
                    <a:pt x="64327" y="483789"/>
                  </a:lnTo>
                  <a:lnTo>
                    <a:pt x="78656" y="472537"/>
                  </a:lnTo>
                  <a:lnTo>
                    <a:pt x="106919" y="428269"/>
                  </a:lnTo>
                  <a:lnTo>
                    <a:pt x="128008" y="381181"/>
                  </a:lnTo>
                  <a:lnTo>
                    <a:pt x="147905" y="330184"/>
                  </a:lnTo>
                  <a:lnTo>
                    <a:pt x="165701" y="266789"/>
                  </a:lnTo>
                  <a:lnTo>
                    <a:pt x="180482" y="208600"/>
                  </a:lnTo>
                  <a:lnTo>
                    <a:pt x="185550" y="158036"/>
                  </a:lnTo>
                  <a:lnTo>
                    <a:pt x="187051" y="106010"/>
                  </a:lnTo>
                  <a:lnTo>
                    <a:pt x="187496" y="53550"/>
                  </a:lnTo>
                  <a:lnTo>
                    <a:pt x="182039" y="12140"/>
                  </a:lnTo>
                  <a:lnTo>
                    <a:pt x="176902" y="4912"/>
                  </a:lnTo>
                  <a:lnTo>
                    <a:pt x="169967" y="1263"/>
                  </a:lnTo>
                  <a:lnTo>
                    <a:pt x="161834" y="0"/>
                  </a:lnTo>
                  <a:lnTo>
                    <a:pt x="155243" y="3837"/>
                  </a:lnTo>
                  <a:lnTo>
                    <a:pt x="144800" y="20580"/>
                  </a:lnTo>
                  <a:lnTo>
                    <a:pt x="136969" y="70625"/>
                  </a:lnTo>
                  <a:lnTo>
                    <a:pt x="135612" y="118715"/>
                  </a:lnTo>
                  <a:lnTo>
                    <a:pt x="136380" y="170008"/>
                  </a:lnTo>
                  <a:lnTo>
                    <a:pt x="143497" y="222251"/>
                  </a:lnTo>
                  <a:lnTo>
                    <a:pt x="153014" y="273605"/>
                  </a:lnTo>
                  <a:lnTo>
                    <a:pt x="169830" y="330352"/>
                  </a:lnTo>
                  <a:lnTo>
                    <a:pt x="202783" y="387845"/>
                  </a:lnTo>
                  <a:lnTo>
                    <a:pt x="208741" y="397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274155" y="286375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263626" y="2969036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590217" y="2821637"/>
            <a:ext cx="94758" cy="157928"/>
            <a:chOff x="3590217" y="2821637"/>
            <a:chExt cx="94758" cy="157928"/>
          </a:xfrm>
        </p:grpSpPr>
        <p:sp>
          <p:nvSpPr>
            <p:cNvPr id="142" name="Freeform 141"/>
            <p:cNvSpPr/>
            <p:nvPr/>
          </p:nvSpPr>
          <p:spPr>
            <a:xfrm>
              <a:off x="3590217" y="2863751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94757" y="0"/>
                  </a:moveTo>
                  <a:lnTo>
                    <a:pt x="31423" y="6333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590217" y="2821637"/>
              <a:ext cx="94758" cy="157928"/>
            </a:xfrm>
            <a:custGeom>
              <a:avLst/>
              <a:gdLst/>
              <a:ahLst/>
              <a:cxnLst/>
              <a:rect l="0" t="0" r="0" b="0"/>
              <a:pathLst>
                <a:path w="94758" h="157928">
                  <a:moveTo>
                    <a:pt x="0" y="0"/>
                  </a:moveTo>
                  <a:lnTo>
                    <a:pt x="35917" y="61110"/>
                  </a:lnTo>
                  <a:lnTo>
                    <a:pt x="70299" y="115542"/>
                  </a:lnTo>
                  <a:lnTo>
                    <a:pt x="947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3969243" y="2654671"/>
            <a:ext cx="334190" cy="478688"/>
          </a:xfrm>
          <a:custGeom>
            <a:avLst/>
            <a:gdLst/>
            <a:ahLst/>
            <a:cxnLst/>
            <a:rect l="0" t="0" r="0" b="0"/>
            <a:pathLst>
              <a:path w="334190" h="478688">
                <a:moveTo>
                  <a:pt x="231627" y="9038"/>
                </a:moveTo>
                <a:lnTo>
                  <a:pt x="214859" y="14628"/>
                </a:lnTo>
                <a:lnTo>
                  <a:pt x="197269" y="14252"/>
                </a:lnTo>
                <a:lnTo>
                  <a:pt x="137459" y="9725"/>
                </a:lnTo>
                <a:lnTo>
                  <a:pt x="78669" y="6054"/>
                </a:lnTo>
                <a:lnTo>
                  <a:pt x="26978" y="0"/>
                </a:lnTo>
                <a:lnTo>
                  <a:pt x="17986" y="5353"/>
                </a:lnTo>
                <a:lnTo>
                  <a:pt x="11991" y="14770"/>
                </a:lnTo>
                <a:lnTo>
                  <a:pt x="6499" y="38492"/>
                </a:lnTo>
                <a:lnTo>
                  <a:pt x="12506" y="82317"/>
                </a:lnTo>
                <a:lnTo>
                  <a:pt x="28336" y="135325"/>
                </a:lnTo>
                <a:lnTo>
                  <a:pt x="39046" y="180603"/>
                </a:lnTo>
                <a:lnTo>
                  <a:pt x="47097" y="228671"/>
                </a:lnTo>
                <a:lnTo>
                  <a:pt x="50116" y="232669"/>
                </a:lnTo>
                <a:lnTo>
                  <a:pt x="53298" y="231825"/>
                </a:lnTo>
                <a:lnTo>
                  <a:pt x="72399" y="210843"/>
                </a:lnTo>
                <a:lnTo>
                  <a:pt x="97491" y="196604"/>
                </a:lnTo>
                <a:lnTo>
                  <a:pt x="132742" y="190566"/>
                </a:lnTo>
                <a:lnTo>
                  <a:pt x="178169" y="196931"/>
                </a:lnTo>
                <a:lnTo>
                  <a:pt x="237109" y="218427"/>
                </a:lnTo>
                <a:lnTo>
                  <a:pt x="282681" y="251501"/>
                </a:lnTo>
                <a:lnTo>
                  <a:pt x="297601" y="267708"/>
                </a:lnTo>
                <a:lnTo>
                  <a:pt x="327720" y="324064"/>
                </a:lnTo>
                <a:lnTo>
                  <a:pt x="334189" y="361822"/>
                </a:lnTo>
                <a:lnTo>
                  <a:pt x="330516" y="397057"/>
                </a:lnTo>
                <a:lnTo>
                  <a:pt x="321981" y="415848"/>
                </a:lnTo>
                <a:lnTo>
                  <a:pt x="297438" y="446975"/>
                </a:lnTo>
                <a:lnTo>
                  <a:pt x="271404" y="462971"/>
                </a:lnTo>
                <a:lnTo>
                  <a:pt x="222760" y="477687"/>
                </a:lnTo>
                <a:lnTo>
                  <a:pt x="164972" y="478687"/>
                </a:lnTo>
                <a:lnTo>
                  <a:pt x="108756" y="467966"/>
                </a:lnTo>
                <a:lnTo>
                  <a:pt x="56621" y="446178"/>
                </a:lnTo>
                <a:lnTo>
                  <a:pt x="0" y="40912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5454239" y="3919339"/>
            <a:ext cx="1462984" cy="433183"/>
            <a:chOff x="5454239" y="3919339"/>
            <a:chExt cx="1462984" cy="433183"/>
          </a:xfrm>
        </p:grpSpPr>
        <p:sp>
          <p:nvSpPr>
            <p:cNvPr id="146" name="Freeform 145"/>
            <p:cNvSpPr/>
            <p:nvPr/>
          </p:nvSpPr>
          <p:spPr>
            <a:xfrm>
              <a:off x="5454239" y="3919339"/>
              <a:ext cx="223959" cy="413144"/>
            </a:xfrm>
            <a:custGeom>
              <a:avLst/>
              <a:gdLst/>
              <a:ahLst/>
              <a:cxnLst/>
              <a:rect l="0" t="0" r="0" b="0"/>
              <a:pathLst>
                <a:path w="223959" h="413144">
                  <a:moveTo>
                    <a:pt x="41636" y="81490"/>
                  </a:moveTo>
                  <a:lnTo>
                    <a:pt x="6739" y="110798"/>
                  </a:lnTo>
                  <a:lnTo>
                    <a:pt x="1994" y="110387"/>
                  </a:lnTo>
                  <a:lnTo>
                    <a:pt x="0" y="105434"/>
                  </a:lnTo>
                  <a:lnTo>
                    <a:pt x="2784" y="79226"/>
                  </a:lnTo>
                  <a:lnTo>
                    <a:pt x="5206" y="69452"/>
                  </a:lnTo>
                  <a:lnTo>
                    <a:pt x="17256" y="52353"/>
                  </a:lnTo>
                  <a:lnTo>
                    <a:pt x="53588" y="22312"/>
                  </a:lnTo>
                  <a:lnTo>
                    <a:pt x="84172" y="6504"/>
                  </a:lnTo>
                  <a:lnTo>
                    <a:pt x="121050" y="0"/>
                  </a:lnTo>
                  <a:lnTo>
                    <a:pt x="141662" y="4718"/>
                  </a:lnTo>
                  <a:lnTo>
                    <a:pt x="150434" y="9251"/>
                  </a:lnTo>
                  <a:lnTo>
                    <a:pt x="163301" y="23647"/>
                  </a:lnTo>
                  <a:lnTo>
                    <a:pt x="168369" y="32400"/>
                  </a:lnTo>
                  <a:lnTo>
                    <a:pt x="170882" y="51483"/>
                  </a:lnTo>
                  <a:lnTo>
                    <a:pt x="162963" y="92330"/>
                  </a:lnTo>
                  <a:lnTo>
                    <a:pt x="147905" y="118107"/>
                  </a:lnTo>
                  <a:lnTo>
                    <a:pt x="99980" y="169111"/>
                  </a:lnTo>
                  <a:lnTo>
                    <a:pt x="61740" y="194161"/>
                  </a:lnTo>
                  <a:lnTo>
                    <a:pt x="51529" y="198718"/>
                  </a:lnTo>
                  <a:lnTo>
                    <a:pt x="47062" y="199416"/>
                  </a:lnTo>
                  <a:lnTo>
                    <a:pt x="46423" y="197542"/>
                  </a:lnTo>
                  <a:lnTo>
                    <a:pt x="48337" y="193953"/>
                  </a:lnTo>
                  <a:lnTo>
                    <a:pt x="67798" y="183312"/>
                  </a:lnTo>
                  <a:lnTo>
                    <a:pt x="101381" y="178340"/>
                  </a:lnTo>
                  <a:lnTo>
                    <a:pt x="135377" y="182456"/>
                  </a:lnTo>
                  <a:lnTo>
                    <a:pt x="153879" y="191094"/>
                  </a:lnTo>
                  <a:lnTo>
                    <a:pt x="184821" y="215704"/>
                  </a:lnTo>
                  <a:lnTo>
                    <a:pt x="212293" y="251500"/>
                  </a:lnTo>
                  <a:lnTo>
                    <a:pt x="221989" y="271693"/>
                  </a:lnTo>
                  <a:lnTo>
                    <a:pt x="223958" y="295487"/>
                  </a:lnTo>
                  <a:lnTo>
                    <a:pt x="215691" y="343300"/>
                  </a:lnTo>
                  <a:lnTo>
                    <a:pt x="200573" y="375872"/>
                  </a:lnTo>
                  <a:lnTo>
                    <a:pt x="181685" y="394041"/>
                  </a:lnTo>
                  <a:lnTo>
                    <a:pt x="170097" y="402161"/>
                  </a:lnTo>
                  <a:lnTo>
                    <a:pt x="141624" y="411183"/>
                  </a:lnTo>
                  <a:lnTo>
                    <a:pt x="95829" y="413143"/>
                  </a:lnTo>
                  <a:lnTo>
                    <a:pt x="44022" y="403325"/>
                  </a:lnTo>
                  <a:lnTo>
                    <a:pt x="30999" y="396883"/>
                  </a:lnTo>
                  <a:lnTo>
                    <a:pt x="20579" y="3868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69616" y="426404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79593" y="3971678"/>
              <a:ext cx="295386" cy="301178"/>
            </a:xfrm>
            <a:custGeom>
              <a:avLst/>
              <a:gdLst/>
              <a:ahLst/>
              <a:cxnLst/>
              <a:rect l="0" t="0" r="0" b="0"/>
              <a:pathLst>
                <a:path w="295386" h="301178">
                  <a:moveTo>
                    <a:pt x="274334" y="18622"/>
                  </a:moveTo>
                  <a:lnTo>
                    <a:pt x="219289" y="1834"/>
                  </a:lnTo>
                  <a:lnTo>
                    <a:pt x="181336" y="0"/>
                  </a:lnTo>
                  <a:lnTo>
                    <a:pt x="118256" y="12386"/>
                  </a:lnTo>
                  <a:lnTo>
                    <a:pt x="64007" y="29254"/>
                  </a:lnTo>
                  <a:lnTo>
                    <a:pt x="43985" y="37385"/>
                  </a:lnTo>
                  <a:lnTo>
                    <a:pt x="4733" y="68377"/>
                  </a:lnTo>
                  <a:lnTo>
                    <a:pt x="1013" y="76359"/>
                  </a:lnTo>
                  <a:lnTo>
                    <a:pt x="0" y="94586"/>
                  </a:lnTo>
                  <a:lnTo>
                    <a:pt x="3707" y="102020"/>
                  </a:lnTo>
                  <a:lnTo>
                    <a:pt x="17185" y="113400"/>
                  </a:lnTo>
                  <a:lnTo>
                    <a:pt x="74825" y="137639"/>
                  </a:lnTo>
                  <a:lnTo>
                    <a:pt x="135339" y="147119"/>
                  </a:lnTo>
                  <a:lnTo>
                    <a:pt x="198232" y="162795"/>
                  </a:lnTo>
                  <a:lnTo>
                    <a:pt x="250377" y="179725"/>
                  </a:lnTo>
                  <a:lnTo>
                    <a:pt x="271875" y="193169"/>
                  </a:lnTo>
                  <a:lnTo>
                    <a:pt x="289229" y="210842"/>
                  </a:lnTo>
                  <a:lnTo>
                    <a:pt x="293623" y="220468"/>
                  </a:lnTo>
                  <a:lnTo>
                    <a:pt x="295385" y="240523"/>
                  </a:lnTo>
                  <a:lnTo>
                    <a:pt x="289149" y="258014"/>
                  </a:lnTo>
                  <a:lnTo>
                    <a:pt x="284211" y="265955"/>
                  </a:lnTo>
                  <a:lnTo>
                    <a:pt x="269365" y="277896"/>
                  </a:lnTo>
                  <a:lnTo>
                    <a:pt x="260493" y="282719"/>
                  </a:lnTo>
                  <a:lnTo>
                    <a:pt x="206566" y="291628"/>
                  </a:lnTo>
                  <a:lnTo>
                    <a:pt x="143184" y="301177"/>
                  </a:lnTo>
                  <a:lnTo>
                    <a:pt x="85574" y="291213"/>
                  </a:lnTo>
                  <a:lnTo>
                    <a:pt x="53236" y="2818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98886" y="4158756"/>
              <a:ext cx="137306" cy="150315"/>
            </a:xfrm>
            <a:custGeom>
              <a:avLst/>
              <a:gdLst/>
              <a:ahLst/>
              <a:cxnLst/>
              <a:rect l="0" t="0" r="0" b="0"/>
              <a:pathLst>
                <a:path w="137306" h="150315">
                  <a:moveTo>
                    <a:pt x="70855" y="10529"/>
                  </a:moveTo>
                  <a:lnTo>
                    <a:pt x="48498" y="16118"/>
                  </a:lnTo>
                  <a:lnTo>
                    <a:pt x="31283" y="28220"/>
                  </a:lnTo>
                  <a:lnTo>
                    <a:pt x="17002" y="45298"/>
                  </a:lnTo>
                  <a:lnTo>
                    <a:pt x="6756" y="64586"/>
                  </a:lnTo>
                  <a:lnTo>
                    <a:pt x="0" y="100765"/>
                  </a:lnTo>
                  <a:lnTo>
                    <a:pt x="4659" y="121214"/>
                  </a:lnTo>
                  <a:lnTo>
                    <a:pt x="9177" y="129942"/>
                  </a:lnTo>
                  <a:lnTo>
                    <a:pt x="26675" y="142760"/>
                  </a:lnTo>
                  <a:lnTo>
                    <a:pt x="37892" y="147816"/>
                  </a:lnTo>
                  <a:lnTo>
                    <a:pt x="59714" y="150314"/>
                  </a:lnTo>
                  <a:lnTo>
                    <a:pt x="79941" y="146355"/>
                  </a:lnTo>
                  <a:lnTo>
                    <a:pt x="104483" y="130972"/>
                  </a:lnTo>
                  <a:lnTo>
                    <a:pt x="119335" y="118262"/>
                  </a:lnTo>
                  <a:lnTo>
                    <a:pt x="135262" y="86773"/>
                  </a:lnTo>
                  <a:lnTo>
                    <a:pt x="137305" y="64302"/>
                  </a:lnTo>
                  <a:lnTo>
                    <a:pt x="133143" y="43787"/>
                  </a:lnTo>
                  <a:lnTo>
                    <a:pt x="114527" y="14672"/>
                  </a:lnTo>
                  <a:lnTo>
                    <a:pt x="1024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496083" y="395871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1057" y="58616"/>
                  </a:lnTo>
                  <a:lnTo>
                    <a:pt x="19887" y="121196"/>
                  </a:lnTo>
                  <a:lnTo>
                    <a:pt x="13821" y="171350"/>
                  </a:lnTo>
                  <a:lnTo>
                    <a:pt x="8059" y="227693"/>
                  </a:lnTo>
                  <a:lnTo>
                    <a:pt x="1592" y="284142"/>
                  </a:lnTo>
                  <a:lnTo>
                    <a:pt x="209" y="34501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569782" y="4127171"/>
              <a:ext cx="94757" cy="182501"/>
            </a:xfrm>
            <a:custGeom>
              <a:avLst/>
              <a:gdLst/>
              <a:ahLst/>
              <a:cxnLst/>
              <a:rect l="0" t="0" r="0" b="0"/>
              <a:pathLst>
                <a:path w="94757" h="182501">
                  <a:moveTo>
                    <a:pt x="0" y="31585"/>
                  </a:moveTo>
                  <a:lnTo>
                    <a:pt x="3120" y="74277"/>
                  </a:lnTo>
                  <a:lnTo>
                    <a:pt x="21331" y="136921"/>
                  </a:lnTo>
                  <a:lnTo>
                    <a:pt x="40739" y="178994"/>
                  </a:lnTo>
                  <a:lnTo>
                    <a:pt x="45876" y="182500"/>
                  </a:lnTo>
                  <a:lnTo>
                    <a:pt x="50472" y="181328"/>
                  </a:lnTo>
                  <a:lnTo>
                    <a:pt x="54705" y="177037"/>
                  </a:lnTo>
                  <a:lnTo>
                    <a:pt x="66252" y="143052"/>
                  </a:lnTo>
                  <a:lnTo>
                    <a:pt x="73398" y="81506"/>
                  </a:lnTo>
                  <a:lnTo>
                    <a:pt x="88160" y="2208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700335" y="4124707"/>
              <a:ext cx="216888" cy="227815"/>
            </a:xfrm>
            <a:custGeom>
              <a:avLst/>
              <a:gdLst/>
              <a:ahLst/>
              <a:cxnLst/>
              <a:rect l="0" t="0" r="0" b="0"/>
              <a:pathLst>
                <a:path w="216888" h="227815">
                  <a:moveTo>
                    <a:pt x="37903" y="107748"/>
                  </a:moveTo>
                  <a:lnTo>
                    <a:pt x="49081" y="118927"/>
                  </a:lnTo>
                  <a:lnTo>
                    <a:pt x="67048" y="124415"/>
                  </a:lnTo>
                  <a:lnTo>
                    <a:pt x="116710" y="127939"/>
                  </a:lnTo>
                  <a:lnTo>
                    <a:pt x="127876" y="124718"/>
                  </a:lnTo>
                  <a:lnTo>
                    <a:pt x="146521" y="111781"/>
                  </a:lnTo>
                  <a:lnTo>
                    <a:pt x="170172" y="84767"/>
                  </a:lnTo>
                  <a:lnTo>
                    <a:pt x="174046" y="74880"/>
                  </a:lnTo>
                  <a:lnTo>
                    <a:pt x="175230" y="54536"/>
                  </a:lnTo>
                  <a:lnTo>
                    <a:pt x="163730" y="23352"/>
                  </a:lnTo>
                  <a:lnTo>
                    <a:pt x="148808" y="8628"/>
                  </a:lnTo>
                  <a:lnTo>
                    <a:pt x="139916" y="3063"/>
                  </a:lnTo>
                  <a:lnTo>
                    <a:pt x="120677" y="0"/>
                  </a:lnTo>
                  <a:lnTo>
                    <a:pt x="79730" y="7567"/>
                  </a:lnTo>
                  <a:lnTo>
                    <a:pt x="53936" y="22563"/>
                  </a:lnTo>
                  <a:lnTo>
                    <a:pt x="31475" y="41824"/>
                  </a:lnTo>
                  <a:lnTo>
                    <a:pt x="10002" y="73528"/>
                  </a:lnTo>
                  <a:lnTo>
                    <a:pt x="0" y="112557"/>
                  </a:lnTo>
                  <a:lnTo>
                    <a:pt x="2626" y="153757"/>
                  </a:lnTo>
                  <a:lnTo>
                    <a:pt x="10917" y="175380"/>
                  </a:lnTo>
                  <a:lnTo>
                    <a:pt x="23570" y="192789"/>
                  </a:lnTo>
                  <a:lnTo>
                    <a:pt x="40892" y="208325"/>
                  </a:lnTo>
                  <a:lnTo>
                    <a:pt x="66528" y="216790"/>
                  </a:lnTo>
                  <a:lnTo>
                    <a:pt x="119467" y="227814"/>
                  </a:lnTo>
                  <a:lnTo>
                    <a:pt x="177542" y="224930"/>
                  </a:lnTo>
                  <a:lnTo>
                    <a:pt x="216887" y="223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469079" y="3727261"/>
            <a:ext cx="457637" cy="492922"/>
            <a:chOff x="1469079" y="3727261"/>
            <a:chExt cx="457637" cy="492922"/>
          </a:xfrm>
        </p:grpSpPr>
        <p:sp>
          <p:nvSpPr>
            <p:cNvPr id="154" name="Freeform 153"/>
            <p:cNvSpPr/>
            <p:nvPr/>
          </p:nvSpPr>
          <p:spPr>
            <a:xfrm>
              <a:off x="1469079" y="3727261"/>
              <a:ext cx="152310" cy="492922"/>
            </a:xfrm>
            <a:custGeom>
              <a:avLst/>
              <a:gdLst/>
              <a:ahLst/>
              <a:cxnLst/>
              <a:rect l="0" t="0" r="0" b="0"/>
              <a:pathLst>
                <a:path w="152310" h="492922">
                  <a:moveTo>
                    <a:pt x="99667" y="305153"/>
                  </a:moveTo>
                  <a:lnTo>
                    <a:pt x="99667" y="282796"/>
                  </a:lnTo>
                  <a:lnTo>
                    <a:pt x="93428" y="265581"/>
                  </a:lnTo>
                  <a:lnTo>
                    <a:pt x="88488" y="257715"/>
                  </a:lnTo>
                  <a:lnTo>
                    <a:pt x="73641" y="245855"/>
                  </a:lnTo>
                  <a:lnTo>
                    <a:pt x="64769" y="241054"/>
                  </a:lnTo>
                  <a:lnTo>
                    <a:pt x="56514" y="240194"/>
                  </a:lnTo>
                  <a:lnTo>
                    <a:pt x="41104" y="245477"/>
                  </a:lnTo>
                  <a:lnTo>
                    <a:pt x="29575" y="261863"/>
                  </a:lnTo>
                  <a:lnTo>
                    <a:pt x="10065" y="316697"/>
                  </a:lnTo>
                  <a:lnTo>
                    <a:pt x="0" y="377369"/>
                  </a:lnTo>
                  <a:lnTo>
                    <a:pt x="1635" y="409998"/>
                  </a:lnTo>
                  <a:lnTo>
                    <a:pt x="15932" y="471356"/>
                  </a:lnTo>
                  <a:lnTo>
                    <a:pt x="19277" y="482635"/>
                  </a:lnTo>
                  <a:lnTo>
                    <a:pt x="25017" y="488985"/>
                  </a:lnTo>
                  <a:lnTo>
                    <a:pt x="32352" y="492048"/>
                  </a:lnTo>
                  <a:lnTo>
                    <a:pt x="40752" y="492921"/>
                  </a:lnTo>
                  <a:lnTo>
                    <a:pt x="59445" y="484532"/>
                  </a:lnTo>
                  <a:lnTo>
                    <a:pt x="69342" y="477381"/>
                  </a:lnTo>
                  <a:lnTo>
                    <a:pt x="83460" y="453839"/>
                  </a:lnTo>
                  <a:lnTo>
                    <a:pt x="102055" y="396654"/>
                  </a:lnTo>
                  <a:lnTo>
                    <a:pt x="116993" y="341468"/>
                  </a:lnTo>
                  <a:lnTo>
                    <a:pt x="128089" y="289320"/>
                  </a:lnTo>
                  <a:lnTo>
                    <a:pt x="127195" y="237291"/>
                  </a:lnTo>
                  <a:lnTo>
                    <a:pt x="122641" y="180541"/>
                  </a:lnTo>
                  <a:lnTo>
                    <a:pt x="115513" y="120141"/>
                  </a:lnTo>
                  <a:lnTo>
                    <a:pt x="102840" y="66010"/>
                  </a:lnTo>
                  <a:lnTo>
                    <a:pt x="85952" y="13377"/>
                  </a:lnTo>
                  <a:lnTo>
                    <a:pt x="79995" y="1841"/>
                  </a:lnTo>
                  <a:lnTo>
                    <a:pt x="76024" y="0"/>
                  </a:lnTo>
                  <a:lnTo>
                    <a:pt x="73376" y="4621"/>
                  </a:lnTo>
                  <a:lnTo>
                    <a:pt x="69127" y="54066"/>
                  </a:lnTo>
                  <a:lnTo>
                    <a:pt x="69458" y="110583"/>
                  </a:lnTo>
                  <a:lnTo>
                    <a:pt x="76455" y="162994"/>
                  </a:lnTo>
                  <a:lnTo>
                    <a:pt x="79992" y="194008"/>
                  </a:lnTo>
                  <a:lnTo>
                    <a:pt x="98207" y="255166"/>
                  </a:lnTo>
                  <a:lnTo>
                    <a:pt x="113416" y="312047"/>
                  </a:lnTo>
                  <a:lnTo>
                    <a:pt x="139548" y="367846"/>
                  </a:lnTo>
                  <a:lnTo>
                    <a:pt x="152309" y="410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800373" y="391660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2197" y="0"/>
                  </a:lnTo>
                  <a:lnTo>
                    <a:pt x="101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779316" y="4000829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2726" y="3119"/>
                  </a:lnTo>
                  <a:lnTo>
                    <a:pt x="2777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386315" y="3705393"/>
            <a:ext cx="1144039" cy="569178"/>
            <a:chOff x="2386315" y="3705393"/>
            <a:chExt cx="1144039" cy="569178"/>
          </a:xfrm>
        </p:grpSpPr>
        <p:sp>
          <p:nvSpPr>
            <p:cNvPr id="158" name="Freeform 157"/>
            <p:cNvSpPr/>
            <p:nvPr/>
          </p:nvSpPr>
          <p:spPr>
            <a:xfrm>
              <a:off x="2386315" y="3705393"/>
              <a:ext cx="277395" cy="459226"/>
            </a:xfrm>
            <a:custGeom>
              <a:avLst/>
              <a:gdLst/>
              <a:ahLst/>
              <a:cxnLst/>
              <a:rect l="0" t="0" r="0" b="0"/>
              <a:pathLst>
                <a:path w="277395" h="459226">
                  <a:moveTo>
                    <a:pt x="56296" y="53280"/>
                  </a:moveTo>
                  <a:lnTo>
                    <a:pt x="40655" y="71261"/>
                  </a:lnTo>
                  <a:lnTo>
                    <a:pt x="10623" y="127634"/>
                  </a:lnTo>
                  <a:lnTo>
                    <a:pt x="1682" y="148327"/>
                  </a:lnTo>
                  <a:lnTo>
                    <a:pt x="0" y="149400"/>
                  </a:lnTo>
                  <a:lnTo>
                    <a:pt x="3221" y="125304"/>
                  </a:lnTo>
                  <a:lnTo>
                    <a:pt x="12754" y="96067"/>
                  </a:lnTo>
                  <a:lnTo>
                    <a:pt x="48290" y="34663"/>
                  </a:lnTo>
                  <a:lnTo>
                    <a:pt x="70692" y="11889"/>
                  </a:lnTo>
                  <a:lnTo>
                    <a:pt x="79931" y="4629"/>
                  </a:lnTo>
                  <a:lnTo>
                    <a:pt x="89600" y="959"/>
                  </a:lnTo>
                  <a:lnTo>
                    <a:pt x="109702" y="0"/>
                  </a:lnTo>
                  <a:lnTo>
                    <a:pt x="140750" y="11627"/>
                  </a:lnTo>
                  <a:lnTo>
                    <a:pt x="155443" y="26579"/>
                  </a:lnTo>
                  <a:lnTo>
                    <a:pt x="179996" y="70363"/>
                  </a:lnTo>
                  <a:lnTo>
                    <a:pt x="191735" y="130137"/>
                  </a:lnTo>
                  <a:lnTo>
                    <a:pt x="200986" y="181286"/>
                  </a:lnTo>
                  <a:lnTo>
                    <a:pt x="199773" y="222229"/>
                  </a:lnTo>
                  <a:lnTo>
                    <a:pt x="188882" y="283575"/>
                  </a:lnTo>
                  <a:lnTo>
                    <a:pt x="182702" y="342442"/>
                  </a:lnTo>
                  <a:lnTo>
                    <a:pt x="173428" y="376824"/>
                  </a:lnTo>
                  <a:lnTo>
                    <a:pt x="142580" y="431965"/>
                  </a:lnTo>
                  <a:lnTo>
                    <a:pt x="126230" y="448142"/>
                  </a:lnTo>
                  <a:lnTo>
                    <a:pt x="104145" y="456892"/>
                  </a:lnTo>
                  <a:lnTo>
                    <a:pt x="91705" y="459225"/>
                  </a:lnTo>
                  <a:lnTo>
                    <a:pt x="71643" y="455578"/>
                  </a:lnTo>
                  <a:lnTo>
                    <a:pt x="47195" y="440371"/>
                  </a:lnTo>
                  <a:lnTo>
                    <a:pt x="39700" y="434174"/>
                  </a:lnTo>
                  <a:lnTo>
                    <a:pt x="31373" y="414809"/>
                  </a:lnTo>
                  <a:lnTo>
                    <a:pt x="26027" y="364249"/>
                  </a:lnTo>
                  <a:lnTo>
                    <a:pt x="31535" y="343177"/>
                  </a:lnTo>
                  <a:lnTo>
                    <a:pt x="36279" y="334282"/>
                  </a:lnTo>
                  <a:lnTo>
                    <a:pt x="44121" y="328353"/>
                  </a:lnTo>
                  <a:lnTo>
                    <a:pt x="65313" y="321764"/>
                  </a:lnTo>
                  <a:lnTo>
                    <a:pt x="97962" y="323644"/>
                  </a:lnTo>
                  <a:lnTo>
                    <a:pt x="140436" y="335929"/>
                  </a:lnTo>
                  <a:lnTo>
                    <a:pt x="203687" y="364713"/>
                  </a:lnTo>
                  <a:lnTo>
                    <a:pt x="245807" y="376364"/>
                  </a:lnTo>
                  <a:lnTo>
                    <a:pt x="277394" y="3796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690052" y="3821844"/>
              <a:ext cx="234555" cy="350408"/>
            </a:xfrm>
            <a:custGeom>
              <a:avLst/>
              <a:gdLst/>
              <a:ahLst/>
              <a:cxnLst/>
              <a:rect l="0" t="0" r="0" b="0"/>
              <a:pathLst>
                <a:path w="234555" h="350408">
                  <a:moveTo>
                    <a:pt x="99999" y="0"/>
                  </a:moveTo>
                  <a:lnTo>
                    <a:pt x="75953" y="9576"/>
                  </a:lnTo>
                  <a:lnTo>
                    <a:pt x="54530" y="27534"/>
                  </a:lnTo>
                  <a:lnTo>
                    <a:pt x="19301" y="74553"/>
                  </a:lnTo>
                  <a:lnTo>
                    <a:pt x="11491" y="98256"/>
                  </a:lnTo>
                  <a:lnTo>
                    <a:pt x="0" y="158171"/>
                  </a:lnTo>
                  <a:lnTo>
                    <a:pt x="6980" y="211312"/>
                  </a:lnTo>
                  <a:lnTo>
                    <a:pt x="24189" y="272452"/>
                  </a:lnTo>
                  <a:lnTo>
                    <a:pt x="48326" y="312481"/>
                  </a:lnTo>
                  <a:lnTo>
                    <a:pt x="62996" y="327224"/>
                  </a:lnTo>
                  <a:lnTo>
                    <a:pt x="111201" y="350136"/>
                  </a:lnTo>
                  <a:lnTo>
                    <a:pt x="121505" y="350407"/>
                  </a:lnTo>
                  <a:lnTo>
                    <a:pt x="142313" y="344470"/>
                  </a:lnTo>
                  <a:lnTo>
                    <a:pt x="191662" y="315002"/>
                  </a:lnTo>
                  <a:lnTo>
                    <a:pt x="206249" y="300268"/>
                  </a:lnTo>
                  <a:lnTo>
                    <a:pt x="229054" y="252018"/>
                  </a:lnTo>
                  <a:lnTo>
                    <a:pt x="234554" y="209723"/>
                  </a:lnTo>
                  <a:lnTo>
                    <a:pt x="228007" y="159840"/>
                  </a:lnTo>
                  <a:lnTo>
                    <a:pt x="212060" y="105537"/>
                  </a:lnTo>
                  <a:lnTo>
                    <a:pt x="196114" y="73774"/>
                  </a:lnTo>
                  <a:lnTo>
                    <a:pt x="170982" y="47726"/>
                  </a:lnTo>
                  <a:lnTo>
                    <a:pt x="130057" y="22258"/>
                  </a:lnTo>
                  <a:lnTo>
                    <a:pt x="12105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960414" y="3779730"/>
              <a:ext cx="248055" cy="355128"/>
            </a:xfrm>
            <a:custGeom>
              <a:avLst/>
              <a:gdLst/>
              <a:ahLst/>
              <a:cxnLst/>
              <a:rect l="0" t="0" r="0" b="0"/>
              <a:pathLst>
                <a:path w="248055" h="355128">
                  <a:moveTo>
                    <a:pt x="103378" y="0"/>
                  </a:moveTo>
                  <a:lnTo>
                    <a:pt x="79332" y="9575"/>
                  </a:lnTo>
                  <a:lnTo>
                    <a:pt x="43785" y="39403"/>
                  </a:lnTo>
                  <a:lnTo>
                    <a:pt x="10674" y="95443"/>
                  </a:lnTo>
                  <a:lnTo>
                    <a:pt x="1821" y="132135"/>
                  </a:lnTo>
                  <a:lnTo>
                    <a:pt x="0" y="192520"/>
                  </a:lnTo>
                  <a:lnTo>
                    <a:pt x="12845" y="251694"/>
                  </a:lnTo>
                  <a:lnTo>
                    <a:pt x="47905" y="306703"/>
                  </a:lnTo>
                  <a:lnTo>
                    <a:pt x="79663" y="331731"/>
                  </a:lnTo>
                  <a:lnTo>
                    <a:pt x="113119" y="348375"/>
                  </a:lnTo>
                  <a:lnTo>
                    <a:pt x="150848" y="355127"/>
                  </a:lnTo>
                  <a:lnTo>
                    <a:pt x="171659" y="350467"/>
                  </a:lnTo>
                  <a:lnTo>
                    <a:pt x="204084" y="328411"/>
                  </a:lnTo>
                  <a:lnTo>
                    <a:pt x="231849" y="293119"/>
                  </a:lnTo>
                  <a:lnTo>
                    <a:pt x="241585" y="272995"/>
                  </a:lnTo>
                  <a:lnTo>
                    <a:pt x="248054" y="230756"/>
                  </a:lnTo>
                  <a:lnTo>
                    <a:pt x="244381" y="181196"/>
                  </a:lnTo>
                  <a:lnTo>
                    <a:pt x="232660" y="128859"/>
                  </a:lnTo>
                  <a:lnTo>
                    <a:pt x="221363" y="96672"/>
                  </a:lnTo>
                  <a:lnTo>
                    <a:pt x="190477" y="56867"/>
                  </a:lnTo>
                  <a:lnTo>
                    <a:pt x="147604" y="24271"/>
                  </a:lnTo>
                  <a:lnTo>
                    <a:pt x="12443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246188" y="3790259"/>
              <a:ext cx="284166" cy="355461"/>
            </a:xfrm>
            <a:custGeom>
              <a:avLst/>
              <a:gdLst/>
              <a:ahLst/>
              <a:cxnLst/>
              <a:rect l="0" t="0" r="0" b="0"/>
              <a:pathLst>
                <a:path w="284166" h="355461">
                  <a:moveTo>
                    <a:pt x="122931" y="10528"/>
                  </a:moveTo>
                  <a:lnTo>
                    <a:pt x="78968" y="25182"/>
                  </a:lnTo>
                  <a:lnTo>
                    <a:pt x="62058" y="38098"/>
                  </a:lnTo>
                  <a:lnTo>
                    <a:pt x="32138" y="74986"/>
                  </a:lnTo>
                  <a:lnTo>
                    <a:pt x="8101" y="134845"/>
                  </a:lnTo>
                  <a:lnTo>
                    <a:pt x="0" y="170975"/>
                  </a:lnTo>
                  <a:lnTo>
                    <a:pt x="2852" y="230694"/>
                  </a:lnTo>
                  <a:lnTo>
                    <a:pt x="21916" y="289241"/>
                  </a:lnTo>
                  <a:lnTo>
                    <a:pt x="30462" y="313385"/>
                  </a:lnTo>
                  <a:lnTo>
                    <a:pt x="44399" y="329575"/>
                  </a:lnTo>
                  <a:lnTo>
                    <a:pt x="81942" y="349501"/>
                  </a:lnTo>
                  <a:lnTo>
                    <a:pt x="118325" y="355460"/>
                  </a:lnTo>
                  <a:lnTo>
                    <a:pt x="171371" y="349068"/>
                  </a:lnTo>
                  <a:lnTo>
                    <a:pt x="204743" y="338694"/>
                  </a:lnTo>
                  <a:lnTo>
                    <a:pt x="244983" y="308146"/>
                  </a:lnTo>
                  <a:lnTo>
                    <a:pt x="261000" y="281985"/>
                  </a:lnTo>
                  <a:lnTo>
                    <a:pt x="284165" y="220898"/>
                  </a:lnTo>
                  <a:lnTo>
                    <a:pt x="283658" y="178275"/>
                  </a:lnTo>
                  <a:lnTo>
                    <a:pt x="273006" y="121046"/>
                  </a:lnTo>
                  <a:lnTo>
                    <a:pt x="256517" y="74733"/>
                  </a:lnTo>
                  <a:lnTo>
                    <a:pt x="224274" y="29598"/>
                  </a:lnTo>
                  <a:lnTo>
                    <a:pt x="1966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653181" y="4116642"/>
              <a:ext cx="49026" cy="157929"/>
            </a:xfrm>
            <a:custGeom>
              <a:avLst/>
              <a:gdLst/>
              <a:ahLst/>
              <a:cxnLst/>
              <a:rect l="0" t="0" r="0" b="0"/>
              <a:pathLst>
                <a:path w="49026" h="157929">
                  <a:moveTo>
                    <a:pt x="0" y="0"/>
                  </a:moveTo>
                  <a:lnTo>
                    <a:pt x="15641" y="17981"/>
                  </a:lnTo>
                  <a:lnTo>
                    <a:pt x="44503" y="68288"/>
                  </a:lnTo>
                  <a:lnTo>
                    <a:pt x="49025" y="91572"/>
                  </a:lnTo>
                  <a:lnTo>
                    <a:pt x="44796" y="114398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908150" y="3453347"/>
            <a:ext cx="3931860" cy="989676"/>
            <a:chOff x="908150" y="3453347"/>
            <a:chExt cx="3931860" cy="989676"/>
          </a:xfrm>
        </p:grpSpPr>
        <p:sp>
          <p:nvSpPr>
            <p:cNvPr id="164" name="Freeform 163"/>
            <p:cNvSpPr/>
            <p:nvPr/>
          </p:nvSpPr>
          <p:spPr>
            <a:xfrm>
              <a:off x="3722483" y="3958043"/>
              <a:ext cx="250472" cy="148365"/>
            </a:xfrm>
            <a:custGeom>
              <a:avLst/>
              <a:gdLst/>
              <a:ahLst/>
              <a:cxnLst/>
              <a:rect l="0" t="0" r="0" b="0"/>
              <a:pathLst>
                <a:path w="250472" h="148365">
                  <a:moveTo>
                    <a:pt x="25662" y="53314"/>
                  </a:moveTo>
                  <a:lnTo>
                    <a:pt x="28781" y="96006"/>
                  </a:lnTo>
                  <a:lnTo>
                    <a:pt x="34727" y="143246"/>
                  </a:lnTo>
                  <a:lnTo>
                    <a:pt x="34045" y="148364"/>
                  </a:lnTo>
                  <a:lnTo>
                    <a:pt x="32420" y="148266"/>
                  </a:lnTo>
                  <a:lnTo>
                    <a:pt x="12080" y="112568"/>
                  </a:lnTo>
                  <a:lnTo>
                    <a:pt x="0" y="54416"/>
                  </a:lnTo>
                  <a:lnTo>
                    <a:pt x="1421" y="22055"/>
                  </a:lnTo>
                  <a:lnTo>
                    <a:pt x="5992" y="13757"/>
                  </a:lnTo>
                  <a:lnTo>
                    <a:pt x="20429" y="1418"/>
                  </a:lnTo>
                  <a:lnTo>
                    <a:pt x="28022" y="0"/>
                  </a:lnTo>
                  <a:lnTo>
                    <a:pt x="35424" y="1394"/>
                  </a:lnTo>
                  <a:lnTo>
                    <a:pt x="57020" y="14534"/>
                  </a:lnTo>
                  <a:lnTo>
                    <a:pt x="85278" y="39935"/>
                  </a:lnTo>
                  <a:lnTo>
                    <a:pt x="100778" y="66117"/>
                  </a:lnTo>
                  <a:lnTo>
                    <a:pt x="104985" y="68869"/>
                  </a:lnTo>
                  <a:lnTo>
                    <a:pt x="108959" y="67193"/>
                  </a:lnTo>
                  <a:lnTo>
                    <a:pt x="149056" y="15753"/>
                  </a:lnTo>
                  <a:lnTo>
                    <a:pt x="169021" y="7375"/>
                  </a:lnTo>
                  <a:lnTo>
                    <a:pt x="192323" y="4821"/>
                  </a:lnTo>
                  <a:lnTo>
                    <a:pt x="214377" y="7585"/>
                  </a:lnTo>
                  <a:lnTo>
                    <a:pt x="222832" y="12300"/>
                  </a:lnTo>
                  <a:lnTo>
                    <a:pt x="235345" y="26897"/>
                  </a:lnTo>
                  <a:lnTo>
                    <a:pt x="248967" y="54845"/>
                  </a:lnTo>
                  <a:lnTo>
                    <a:pt x="250471" y="71932"/>
                  </a:lnTo>
                  <a:lnTo>
                    <a:pt x="246760" y="95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042943" y="3979772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032414" y="3842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127171" y="3790259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20962" y="172240"/>
                  </a:lnTo>
                  <a:lnTo>
                    <a:pt x="32260" y="227868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208225" y="3883709"/>
              <a:ext cx="108460" cy="141280"/>
            </a:xfrm>
            <a:custGeom>
              <a:avLst/>
              <a:gdLst/>
              <a:ahLst/>
              <a:cxnLst/>
              <a:rect l="0" t="0" r="0" b="0"/>
              <a:pathLst>
                <a:path w="108460" h="141280">
                  <a:moveTo>
                    <a:pt x="13702" y="96063"/>
                  </a:moveTo>
                  <a:lnTo>
                    <a:pt x="57665" y="81409"/>
                  </a:lnTo>
                  <a:lnTo>
                    <a:pt x="71456" y="68493"/>
                  </a:lnTo>
                  <a:lnTo>
                    <a:pt x="76771" y="60135"/>
                  </a:lnTo>
                  <a:lnTo>
                    <a:pt x="84252" y="26016"/>
                  </a:lnTo>
                  <a:lnTo>
                    <a:pt x="81792" y="16609"/>
                  </a:lnTo>
                  <a:lnTo>
                    <a:pt x="76643" y="9169"/>
                  </a:lnTo>
                  <a:lnTo>
                    <a:pt x="69701" y="3039"/>
                  </a:lnTo>
                  <a:lnTo>
                    <a:pt x="61563" y="121"/>
                  </a:lnTo>
                  <a:lnTo>
                    <a:pt x="43162" y="0"/>
                  </a:lnTo>
                  <a:lnTo>
                    <a:pt x="26406" y="6965"/>
                  </a:lnTo>
                  <a:lnTo>
                    <a:pt x="18661" y="12098"/>
                  </a:lnTo>
                  <a:lnTo>
                    <a:pt x="6938" y="27159"/>
                  </a:lnTo>
                  <a:lnTo>
                    <a:pt x="2174" y="36089"/>
                  </a:lnTo>
                  <a:lnTo>
                    <a:pt x="0" y="55369"/>
                  </a:lnTo>
                  <a:lnTo>
                    <a:pt x="8136" y="96343"/>
                  </a:lnTo>
                  <a:lnTo>
                    <a:pt x="23231" y="122142"/>
                  </a:lnTo>
                  <a:lnTo>
                    <a:pt x="38994" y="134170"/>
                  </a:lnTo>
                  <a:lnTo>
                    <a:pt x="48111" y="139015"/>
                  </a:lnTo>
                  <a:lnTo>
                    <a:pt x="70719" y="141279"/>
                  </a:lnTo>
                  <a:lnTo>
                    <a:pt x="108459" y="1381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352601" y="3832373"/>
              <a:ext cx="205796" cy="231628"/>
            </a:xfrm>
            <a:custGeom>
              <a:avLst/>
              <a:gdLst/>
              <a:ahLst/>
              <a:cxnLst/>
              <a:rect l="0" t="0" r="0" b="0"/>
              <a:pathLst>
                <a:path w="205796" h="231628">
                  <a:moveTo>
                    <a:pt x="111481" y="0"/>
                  </a:moveTo>
                  <a:lnTo>
                    <a:pt x="68790" y="3119"/>
                  </a:lnTo>
                  <a:lnTo>
                    <a:pt x="49224" y="9575"/>
                  </a:lnTo>
                  <a:lnTo>
                    <a:pt x="32729" y="20243"/>
                  </a:lnTo>
                  <a:lnTo>
                    <a:pt x="10288" y="44992"/>
                  </a:lnTo>
                  <a:lnTo>
                    <a:pt x="2166" y="67570"/>
                  </a:lnTo>
                  <a:lnTo>
                    <a:pt x="0" y="80141"/>
                  </a:lnTo>
                  <a:lnTo>
                    <a:pt x="2065" y="90862"/>
                  </a:lnTo>
                  <a:lnTo>
                    <a:pt x="13719" y="109013"/>
                  </a:lnTo>
                  <a:lnTo>
                    <a:pt x="22910" y="113620"/>
                  </a:lnTo>
                  <a:lnTo>
                    <a:pt x="84682" y="115755"/>
                  </a:lnTo>
                  <a:lnTo>
                    <a:pt x="139810" y="116971"/>
                  </a:lnTo>
                  <a:lnTo>
                    <a:pt x="179407" y="125385"/>
                  </a:lnTo>
                  <a:lnTo>
                    <a:pt x="198602" y="136055"/>
                  </a:lnTo>
                  <a:lnTo>
                    <a:pt x="203487" y="144516"/>
                  </a:lnTo>
                  <a:lnTo>
                    <a:pt x="205795" y="166394"/>
                  </a:lnTo>
                  <a:lnTo>
                    <a:pt x="202434" y="176440"/>
                  </a:lnTo>
                  <a:lnTo>
                    <a:pt x="189339" y="193841"/>
                  </a:lnTo>
                  <a:lnTo>
                    <a:pt x="162236" y="211202"/>
                  </a:lnTo>
                  <a:lnTo>
                    <a:pt x="119298" y="226379"/>
                  </a:lnTo>
                  <a:lnTo>
                    <a:pt x="66275" y="230590"/>
                  </a:lnTo>
                  <a:lnTo>
                    <a:pt x="37782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08150" y="3453347"/>
              <a:ext cx="3931860" cy="989676"/>
            </a:xfrm>
            <a:custGeom>
              <a:avLst/>
              <a:gdLst/>
              <a:ahLst/>
              <a:cxnLst/>
              <a:rect l="0" t="0" r="0" b="0"/>
              <a:pathLst>
                <a:path w="3931860" h="989676">
                  <a:moveTo>
                    <a:pt x="1471290" y="94756"/>
                  </a:moveTo>
                  <a:lnTo>
                    <a:pt x="1416149" y="80102"/>
                  </a:lnTo>
                  <a:lnTo>
                    <a:pt x="1362145" y="75596"/>
                  </a:lnTo>
                  <a:lnTo>
                    <a:pt x="1301690" y="68672"/>
                  </a:lnTo>
                  <a:lnTo>
                    <a:pt x="1250503" y="64801"/>
                  </a:lnTo>
                  <a:lnTo>
                    <a:pt x="1188933" y="63654"/>
                  </a:lnTo>
                  <a:lnTo>
                    <a:pt x="1135595" y="63314"/>
                  </a:lnTo>
                  <a:lnTo>
                    <a:pt x="1075650" y="63199"/>
                  </a:lnTo>
                  <a:lnTo>
                    <a:pt x="1015629" y="66296"/>
                  </a:lnTo>
                  <a:lnTo>
                    <a:pt x="958813" y="71506"/>
                  </a:lnTo>
                  <a:lnTo>
                    <a:pt x="899475" y="76169"/>
                  </a:lnTo>
                  <a:lnTo>
                    <a:pt x="837503" y="82636"/>
                  </a:lnTo>
                  <a:lnTo>
                    <a:pt x="780202" y="92319"/>
                  </a:lnTo>
                  <a:lnTo>
                    <a:pt x="723823" y="105497"/>
                  </a:lnTo>
                  <a:lnTo>
                    <a:pt x="667626" y="119365"/>
                  </a:lnTo>
                  <a:lnTo>
                    <a:pt x="604229" y="133369"/>
                  </a:lnTo>
                  <a:lnTo>
                    <a:pt x="545433" y="150520"/>
                  </a:lnTo>
                  <a:lnTo>
                    <a:pt x="488759" y="170502"/>
                  </a:lnTo>
                  <a:lnTo>
                    <a:pt x="432504" y="194120"/>
                  </a:lnTo>
                  <a:lnTo>
                    <a:pt x="376331" y="221315"/>
                  </a:lnTo>
                  <a:lnTo>
                    <a:pt x="320175" y="249217"/>
                  </a:lnTo>
                  <a:lnTo>
                    <a:pt x="265192" y="278429"/>
                  </a:lnTo>
                  <a:lnTo>
                    <a:pt x="202897" y="321411"/>
                  </a:lnTo>
                  <a:lnTo>
                    <a:pt x="140248" y="373924"/>
                  </a:lnTo>
                  <a:lnTo>
                    <a:pt x="79145" y="434109"/>
                  </a:lnTo>
                  <a:lnTo>
                    <a:pt x="28952" y="490487"/>
                  </a:lnTo>
                  <a:lnTo>
                    <a:pt x="6412" y="541683"/>
                  </a:lnTo>
                  <a:lnTo>
                    <a:pt x="0" y="582938"/>
                  </a:lnTo>
                  <a:lnTo>
                    <a:pt x="4739" y="607694"/>
                  </a:lnTo>
                  <a:lnTo>
                    <a:pt x="20561" y="638242"/>
                  </a:lnTo>
                  <a:lnTo>
                    <a:pt x="52458" y="675114"/>
                  </a:lnTo>
                  <a:lnTo>
                    <a:pt x="102129" y="707787"/>
                  </a:lnTo>
                  <a:lnTo>
                    <a:pt x="150153" y="728471"/>
                  </a:lnTo>
                  <a:lnTo>
                    <a:pt x="201427" y="743698"/>
                  </a:lnTo>
                  <a:lnTo>
                    <a:pt x="264916" y="766091"/>
                  </a:lnTo>
                  <a:lnTo>
                    <a:pt x="323124" y="787716"/>
                  </a:lnTo>
                  <a:lnTo>
                    <a:pt x="373691" y="802066"/>
                  </a:lnTo>
                  <a:lnTo>
                    <a:pt x="431307" y="813727"/>
                  </a:lnTo>
                  <a:lnTo>
                    <a:pt x="492833" y="824591"/>
                  </a:lnTo>
                  <a:lnTo>
                    <a:pt x="537681" y="828569"/>
                  </a:lnTo>
                  <a:lnTo>
                    <a:pt x="596491" y="833928"/>
                  </a:lnTo>
                  <a:lnTo>
                    <a:pt x="648621" y="842925"/>
                  </a:lnTo>
                  <a:lnTo>
                    <a:pt x="706571" y="849880"/>
                  </a:lnTo>
                  <a:lnTo>
                    <a:pt x="762484" y="857819"/>
                  </a:lnTo>
                  <a:lnTo>
                    <a:pt x="815729" y="862247"/>
                  </a:lnTo>
                  <a:lnTo>
                    <a:pt x="874427" y="866241"/>
                  </a:lnTo>
                  <a:lnTo>
                    <a:pt x="936411" y="872359"/>
                  </a:lnTo>
                  <a:lnTo>
                    <a:pt x="993715" y="880803"/>
                  </a:lnTo>
                  <a:lnTo>
                    <a:pt x="1050094" y="883684"/>
                  </a:lnTo>
                  <a:lnTo>
                    <a:pt x="1111880" y="889842"/>
                  </a:lnTo>
                  <a:lnTo>
                    <a:pt x="1172005" y="893919"/>
                  </a:lnTo>
                  <a:lnTo>
                    <a:pt x="1228942" y="897843"/>
                  </a:lnTo>
                  <a:lnTo>
                    <a:pt x="1285248" y="903948"/>
                  </a:lnTo>
                  <a:lnTo>
                    <a:pt x="1342601" y="905154"/>
                  </a:lnTo>
                  <a:lnTo>
                    <a:pt x="1405922" y="908512"/>
                  </a:lnTo>
                  <a:lnTo>
                    <a:pt x="1463837" y="914504"/>
                  </a:lnTo>
                  <a:lnTo>
                    <a:pt x="1521507" y="915688"/>
                  </a:lnTo>
                  <a:lnTo>
                    <a:pt x="1584891" y="915922"/>
                  </a:lnTo>
                  <a:lnTo>
                    <a:pt x="1642818" y="921557"/>
                  </a:lnTo>
                  <a:lnTo>
                    <a:pt x="1690829" y="925041"/>
                  </a:lnTo>
                  <a:lnTo>
                    <a:pt x="1751049" y="926218"/>
                  </a:lnTo>
                  <a:lnTo>
                    <a:pt x="1808004" y="926451"/>
                  </a:lnTo>
                  <a:lnTo>
                    <a:pt x="1869904" y="926496"/>
                  </a:lnTo>
                  <a:lnTo>
                    <a:pt x="1930051" y="933741"/>
                  </a:lnTo>
                  <a:lnTo>
                    <a:pt x="1990112" y="936385"/>
                  </a:lnTo>
                  <a:lnTo>
                    <a:pt x="2052365" y="942497"/>
                  </a:lnTo>
                  <a:lnTo>
                    <a:pt x="2101125" y="946063"/>
                  </a:lnTo>
                  <a:lnTo>
                    <a:pt x="2162768" y="954504"/>
                  </a:lnTo>
                  <a:lnTo>
                    <a:pt x="2212866" y="957029"/>
                  </a:lnTo>
                  <a:lnTo>
                    <a:pt x="2263585" y="958948"/>
                  </a:lnTo>
                  <a:lnTo>
                    <a:pt x="2326356" y="966364"/>
                  </a:lnTo>
                  <a:lnTo>
                    <a:pt x="2389145" y="968176"/>
                  </a:lnTo>
                  <a:lnTo>
                    <a:pt x="2447778" y="969703"/>
                  </a:lnTo>
                  <a:lnTo>
                    <a:pt x="2496185" y="975831"/>
                  </a:lnTo>
                  <a:lnTo>
                    <a:pt x="2558176" y="978495"/>
                  </a:lnTo>
                  <a:lnTo>
                    <a:pt x="2620810" y="979021"/>
                  </a:lnTo>
                  <a:lnTo>
                    <a:pt x="2669636" y="979112"/>
                  </a:lnTo>
                  <a:lnTo>
                    <a:pt x="2730131" y="980312"/>
                  </a:lnTo>
                  <a:lnTo>
                    <a:pt x="2787141" y="987482"/>
                  </a:lnTo>
                  <a:lnTo>
                    <a:pt x="2849052" y="989245"/>
                  </a:lnTo>
                  <a:lnTo>
                    <a:pt x="2909201" y="989593"/>
                  </a:lnTo>
                  <a:lnTo>
                    <a:pt x="2966142" y="989662"/>
                  </a:lnTo>
                  <a:lnTo>
                    <a:pt x="3022450" y="989675"/>
                  </a:lnTo>
                  <a:lnTo>
                    <a:pt x="3079803" y="982442"/>
                  </a:lnTo>
                  <a:lnTo>
                    <a:pt x="3140005" y="976681"/>
                  </a:lnTo>
                  <a:lnTo>
                    <a:pt x="3191974" y="970214"/>
                  </a:lnTo>
                  <a:lnTo>
                    <a:pt x="3247300" y="960530"/>
                  </a:lnTo>
                  <a:lnTo>
                    <a:pt x="3292781" y="950757"/>
                  </a:lnTo>
                  <a:lnTo>
                    <a:pt x="3351880" y="940451"/>
                  </a:lnTo>
                  <a:lnTo>
                    <a:pt x="3408781" y="929609"/>
                  </a:lnTo>
                  <a:lnTo>
                    <a:pt x="3471521" y="918511"/>
                  </a:lnTo>
                  <a:lnTo>
                    <a:pt x="3531244" y="905257"/>
                  </a:lnTo>
                  <a:lnTo>
                    <a:pt x="3589562" y="894865"/>
                  </a:lnTo>
                  <a:lnTo>
                    <a:pt x="3625861" y="886708"/>
                  </a:lnTo>
                  <a:lnTo>
                    <a:pt x="3677587" y="865527"/>
                  </a:lnTo>
                  <a:lnTo>
                    <a:pt x="3731911" y="849731"/>
                  </a:lnTo>
                  <a:lnTo>
                    <a:pt x="3784843" y="820875"/>
                  </a:lnTo>
                  <a:lnTo>
                    <a:pt x="3837239" y="795244"/>
                  </a:lnTo>
                  <a:lnTo>
                    <a:pt x="3899993" y="744896"/>
                  </a:lnTo>
                  <a:lnTo>
                    <a:pt x="3920309" y="715159"/>
                  </a:lnTo>
                  <a:lnTo>
                    <a:pt x="3928448" y="693365"/>
                  </a:lnTo>
                  <a:lnTo>
                    <a:pt x="3931859" y="653617"/>
                  </a:lnTo>
                  <a:lnTo>
                    <a:pt x="3923125" y="594617"/>
                  </a:lnTo>
                  <a:lnTo>
                    <a:pt x="3914492" y="570770"/>
                  </a:lnTo>
                  <a:lnTo>
                    <a:pt x="3870479" y="510601"/>
                  </a:lnTo>
                  <a:lnTo>
                    <a:pt x="3814091" y="448245"/>
                  </a:lnTo>
                  <a:lnTo>
                    <a:pt x="3755531" y="403816"/>
                  </a:lnTo>
                  <a:lnTo>
                    <a:pt x="3704197" y="367155"/>
                  </a:lnTo>
                  <a:lnTo>
                    <a:pt x="3655885" y="336514"/>
                  </a:lnTo>
                  <a:lnTo>
                    <a:pt x="3593397" y="300958"/>
                  </a:lnTo>
                  <a:lnTo>
                    <a:pt x="3560794" y="282975"/>
                  </a:lnTo>
                  <a:lnTo>
                    <a:pt x="3533196" y="265948"/>
                  </a:lnTo>
                  <a:lnTo>
                    <a:pt x="3471557" y="239276"/>
                  </a:lnTo>
                  <a:lnTo>
                    <a:pt x="3411808" y="215086"/>
                  </a:lnTo>
                  <a:lnTo>
                    <a:pt x="3356323" y="196664"/>
                  </a:lnTo>
                  <a:lnTo>
                    <a:pt x="3300186" y="179002"/>
                  </a:lnTo>
                  <a:lnTo>
                    <a:pt x="3239891" y="161439"/>
                  </a:lnTo>
                  <a:lnTo>
                    <a:pt x="3186705" y="147399"/>
                  </a:lnTo>
                  <a:lnTo>
                    <a:pt x="3124385" y="129851"/>
                  </a:lnTo>
                  <a:lnTo>
                    <a:pt x="3070952" y="115813"/>
                  </a:lnTo>
                  <a:lnTo>
                    <a:pt x="3015338" y="101775"/>
                  </a:lnTo>
                  <a:lnTo>
                    <a:pt x="2959292" y="87737"/>
                  </a:lnTo>
                  <a:lnTo>
                    <a:pt x="2913686" y="78378"/>
                  </a:lnTo>
                  <a:lnTo>
                    <a:pt x="2852211" y="73916"/>
                  </a:lnTo>
                  <a:lnTo>
                    <a:pt x="2797081" y="65705"/>
                  </a:lnTo>
                  <a:lnTo>
                    <a:pt x="2735938" y="55569"/>
                  </a:lnTo>
                  <a:lnTo>
                    <a:pt x="2678801" y="53221"/>
                  </a:lnTo>
                  <a:lnTo>
                    <a:pt x="2630927" y="47224"/>
                  </a:lnTo>
                  <a:lnTo>
                    <a:pt x="2569583" y="41953"/>
                  </a:lnTo>
                  <a:lnTo>
                    <a:pt x="2519537" y="35177"/>
                  </a:lnTo>
                  <a:lnTo>
                    <a:pt x="2468834" y="32649"/>
                  </a:lnTo>
                  <a:lnTo>
                    <a:pt x="2406067" y="28676"/>
                  </a:lnTo>
                  <a:lnTo>
                    <a:pt x="2355015" y="23314"/>
                  </a:lnTo>
                  <a:lnTo>
                    <a:pt x="2302843" y="21726"/>
                  </a:lnTo>
                  <a:lnTo>
                    <a:pt x="2250340" y="21255"/>
                  </a:lnTo>
                  <a:lnTo>
                    <a:pt x="2197739" y="21115"/>
                  </a:lnTo>
                  <a:lnTo>
                    <a:pt x="2145109" y="21074"/>
                  </a:lnTo>
                  <a:lnTo>
                    <a:pt x="2092470" y="17943"/>
                  </a:lnTo>
                  <a:lnTo>
                    <a:pt x="2036709" y="12725"/>
                  </a:lnTo>
                  <a:lnTo>
                    <a:pt x="1978853" y="11179"/>
                  </a:lnTo>
                  <a:lnTo>
                    <a:pt x="1921546" y="10721"/>
                  </a:lnTo>
                  <a:lnTo>
                    <a:pt x="1863232" y="10585"/>
                  </a:lnTo>
                  <a:lnTo>
                    <a:pt x="1805790" y="10545"/>
                  </a:lnTo>
                  <a:lnTo>
                    <a:pt x="1747436" y="10533"/>
                  </a:lnTo>
                  <a:lnTo>
                    <a:pt x="1693101" y="10529"/>
                  </a:lnTo>
                  <a:lnTo>
                    <a:pt x="1639957" y="10529"/>
                  </a:lnTo>
                  <a:lnTo>
                    <a:pt x="1584046" y="10528"/>
                  </a:lnTo>
                  <a:lnTo>
                    <a:pt x="1526146" y="10528"/>
                  </a:lnTo>
                  <a:lnTo>
                    <a:pt x="1468826" y="10528"/>
                  </a:lnTo>
                  <a:lnTo>
                    <a:pt x="1410509" y="10528"/>
                  </a:lnTo>
                  <a:lnTo>
                    <a:pt x="1349579" y="4939"/>
                  </a:lnTo>
                  <a:lnTo>
                    <a:pt x="13238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81226" y="231626"/>
            <a:ext cx="1461262" cy="416976"/>
            <a:chOff x="381226" y="231626"/>
            <a:chExt cx="1461262" cy="416976"/>
          </a:xfrm>
        </p:grpSpPr>
        <p:sp>
          <p:nvSpPr>
            <p:cNvPr id="2" name="Freeform 1"/>
            <p:cNvSpPr/>
            <p:nvPr/>
          </p:nvSpPr>
          <p:spPr>
            <a:xfrm>
              <a:off x="381226" y="231626"/>
              <a:ext cx="292598" cy="416976"/>
            </a:xfrm>
            <a:custGeom>
              <a:avLst/>
              <a:gdLst/>
              <a:ahLst/>
              <a:cxnLst/>
              <a:rect l="0" t="0" r="0" b="0"/>
              <a:pathLst>
                <a:path w="292598" h="416976">
                  <a:moveTo>
                    <a:pt x="29385" y="126342"/>
                  </a:moveTo>
                  <a:lnTo>
                    <a:pt x="21052" y="175273"/>
                  </a:lnTo>
                  <a:lnTo>
                    <a:pt x="19507" y="226238"/>
                  </a:lnTo>
                  <a:lnTo>
                    <a:pt x="13396" y="289574"/>
                  </a:lnTo>
                  <a:lnTo>
                    <a:pt x="17329" y="352992"/>
                  </a:lnTo>
                  <a:lnTo>
                    <a:pt x="18555" y="413138"/>
                  </a:lnTo>
                  <a:lnTo>
                    <a:pt x="18655" y="416975"/>
                  </a:lnTo>
                  <a:lnTo>
                    <a:pt x="11603" y="357941"/>
                  </a:lnTo>
                  <a:lnTo>
                    <a:pt x="8975" y="296526"/>
                  </a:lnTo>
                  <a:lnTo>
                    <a:pt x="8456" y="238988"/>
                  </a:lnTo>
                  <a:lnTo>
                    <a:pt x="7183" y="182562"/>
                  </a:lnTo>
                  <a:lnTo>
                    <a:pt x="0" y="126356"/>
                  </a:lnTo>
                  <a:lnTo>
                    <a:pt x="1571" y="87352"/>
                  </a:lnTo>
                  <a:lnTo>
                    <a:pt x="7664" y="65730"/>
                  </a:lnTo>
                  <a:lnTo>
                    <a:pt x="18172" y="48321"/>
                  </a:lnTo>
                  <a:lnTo>
                    <a:pt x="33760" y="35904"/>
                  </a:lnTo>
                  <a:lnTo>
                    <a:pt x="72363" y="18401"/>
                  </a:lnTo>
                  <a:lnTo>
                    <a:pt x="128255" y="10914"/>
                  </a:lnTo>
                  <a:lnTo>
                    <a:pt x="178636" y="2503"/>
                  </a:lnTo>
                  <a:lnTo>
                    <a:pt x="233302" y="495"/>
                  </a:lnTo>
                  <a:lnTo>
                    <a:pt x="2925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463253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2996" y="17959"/>
                  </a:lnTo>
                  <a:lnTo>
                    <a:pt x="23289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5737" y="494839"/>
              <a:ext cx="177386" cy="139990"/>
            </a:xfrm>
            <a:custGeom>
              <a:avLst/>
              <a:gdLst/>
              <a:ahLst/>
              <a:cxnLst/>
              <a:rect l="0" t="0" r="0" b="0"/>
              <a:pathLst>
                <a:path w="177386" h="139990">
                  <a:moveTo>
                    <a:pt x="117558" y="10528"/>
                  </a:moveTo>
                  <a:lnTo>
                    <a:pt x="100790" y="4939"/>
                  </a:lnTo>
                  <a:lnTo>
                    <a:pt x="83199" y="5315"/>
                  </a:lnTo>
                  <a:lnTo>
                    <a:pt x="63683" y="10551"/>
                  </a:lnTo>
                  <a:lnTo>
                    <a:pt x="25677" y="32976"/>
                  </a:lnTo>
                  <a:lnTo>
                    <a:pt x="11211" y="47411"/>
                  </a:lnTo>
                  <a:lnTo>
                    <a:pt x="883" y="65525"/>
                  </a:lnTo>
                  <a:lnTo>
                    <a:pt x="0" y="75269"/>
                  </a:lnTo>
                  <a:lnTo>
                    <a:pt x="5259" y="95454"/>
                  </a:lnTo>
                  <a:lnTo>
                    <a:pt x="21373" y="120959"/>
                  </a:lnTo>
                  <a:lnTo>
                    <a:pt x="37374" y="132918"/>
                  </a:lnTo>
                  <a:lnTo>
                    <a:pt x="46555" y="137745"/>
                  </a:lnTo>
                  <a:lnTo>
                    <a:pt x="69233" y="139989"/>
                  </a:lnTo>
                  <a:lnTo>
                    <a:pt x="116331" y="131897"/>
                  </a:lnTo>
                  <a:lnTo>
                    <a:pt x="148780" y="116809"/>
                  </a:lnTo>
                  <a:lnTo>
                    <a:pt x="163800" y="101048"/>
                  </a:lnTo>
                  <a:lnTo>
                    <a:pt x="173205" y="81175"/>
                  </a:lnTo>
                  <a:lnTo>
                    <a:pt x="177385" y="56745"/>
                  </a:lnTo>
                  <a:lnTo>
                    <a:pt x="174990" y="46019"/>
                  </a:lnTo>
                  <a:lnTo>
                    <a:pt x="162970" y="27862"/>
                  </a:lnTo>
                  <a:lnTo>
                    <a:pt x="136473" y="10075"/>
                  </a:lnTo>
                  <a:lnTo>
                    <a:pt x="1070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9108" y="473782"/>
              <a:ext cx="147400" cy="129048"/>
            </a:xfrm>
            <a:custGeom>
              <a:avLst/>
              <a:gdLst/>
              <a:ahLst/>
              <a:cxnLst/>
              <a:rect l="0" t="0" r="0" b="0"/>
              <a:pathLst>
                <a:path w="147400" h="129048">
                  <a:moveTo>
                    <a:pt x="0" y="52642"/>
                  </a:moveTo>
                  <a:lnTo>
                    <a:pt x="25194" y="106517"/>
                  </a:lnTo>
                  <a:lnTo>
                    <a:pt x="35411" y="129047"/>
                  </a:lnTo>
                  <a:lnTo>
                    <a:pt x="26731" y="86981"/>
                  </a:lnTo>
                  <a:lnTo>
                    <a:pt x="17149" y="53458"/>
                  </a:lnTo>
                  <a:lnTo>
                    <a:pt x="17282" y="43828"/>
                  </a:lnTo>
                  <a:lnTo>
                    <a:pt x="23669" y="26888"/>
                  </a:lnTo>
                  <a:lnTo>
                    <a:pt x="37426" y="14680"/>
                  </a:lnTo>
                  <a:lnTo>
                    <a:pt x="56408" y="6524"/>
                  </a:lnTo>
                  <a:lnTo>
                    <a:pt x="106722" y="128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9150" y="498986"/>
              <a:ext cx="189514" cy="101139"/>
            </a:xfrm>
            <a:custGeom>
              <a:avLst/>
              <a:gdLst/>
              <a:ahLst/>
              <a:cxnLst/>
              <a:rect l="0" t="0" r="0" b="0"/>
              <a:pathLst>
                <a:path w="189514" h="101139">
                  <a:moveTo>
                    <a:pt x="0" y="37967"/>
                  </a:moveTo>
                  <a:lnTo>
                    <a:pt x="3119" y="80659"/>
                  </a:lnTo>
                  <a:lnTo>
                    <a:pt x="6066" y="94376"/>
                  </a:lnTo>
                  <a:lnTo>
                    <a:pt x="3476" y="88774"/>
                  </a:lnTo>
                  <a:lnTo>
                    <a:pt x="1030" y="60300"/>
                  </a:lnTo>
                  <a:lnTo>
                    <a:pt x="5894" y="27816"/>
                  </a:lnTo>
                  <a:lnTo>
                    <a:pt x="10948" y="21841"/>
                  </a:lnTo>
                  <a:lnTo>
                    <a:pt x="17827" y="19028"/>
                  </a:lnTo>
                  <a:lnTo>
                    <a:pt x="25923" y="18322"/>
                  </a:lnTo>
                  <a:lnTo>
                    <a:pt x="44277" y="26896"/>
                  </a:lnTo>
                  <a:lnTo>
                    <a:pt x="61792" y="42405"/>
                  </a:lnTo>
                  <a:lnTo>
                    <a:pt x="75891" y="63848"/>
                  </a:lnTo>
                  <a:lnTo>
                    <a:pt x="76330" y="62240"/>
                  </a:lnTo>
                  <a:lnTo>
                    <a:pt x="75453" y="57659"/>
                  </a:lnTo>
                  <a:lnTo>
                    <a:pt x="79808" y="34443"/>
                  </a:lnTo>
                  <a:lnTo>
                    <a:pt x="94097" y="10926"/>
                  </a:lnTo>
                  <a:lnTo>
                    <a:pt x="112791" y="2552"/>
                  </a:lnTo>
                  <a:lnTo>
                    <a:pt x="135527" y="0"/>
                  </a:lnTo>
                  <a:lnTo>
                    <a:pt x="157330" y="2765"/>
                  </a:lnTo>
                  <a:lnTo>
                    <a:pt x="165718" y="7480"/>
                  </a:lnTo>
                  <a:lnTo>
                    <a:pt x="178157" y="22078"/>
                  </a:lnTo>
                  <a:lnTo>
                    <a:pt x="184466" y="43383"/>
                  </a:lnTo>
                  <a:lnTo>
                    <a:pt x="189513" y="101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2796" y="463253"/>
              <a:ext cx="111060" cy="127457"/>
            </a:xfrm>
            <a:custGeom>
              <a:avLst/>
              <a:gdLst/>
              <a:ahLst/>
              <a:cxnLst/>
              <a:rect l="0" t="0" r="0" b="0"/>
              <a:pathLst>
                <a:path w="111060" h="127457">
                  <a:moveTo>
                    <a:pt x="10095" y="10529"/>
                  </a:moveTo>
                  <a:lnTo>
                    <a:pt x="1761" y="48007"/>
                  </a:lnTo>
                  <a:lnTo>
                    <a:pt x="0" y="99430"/>
                  </a:lnTo>
                  <a:lnTo>
                    <a:pt x="3365" y="109571"/>
                  </a:lnTo>
                  <a:lnTo>
                    <a:pt x="16462" y="123958"/>
                  </a:lnTo>
                  <a:lnTo>
                    <a:pt x="24868" y="127092"/>
                  </a:lnTo>
                  <a:lnTo>
                    <a:pt x="43567" y="127456"/>
                  </a:lnTo>
                  <a:lnTo>
                    <a:pt x="73825" y="121083"/>
                  </a:lnTo>
                  <a:lnTo>
                    <a:pt x="91452" y="108797"/>
                  </a:lnTo>
                  <a:lnTo>
                    <a:pt x="99428" y="100608"/>
                  </a:lnTo>
                  <a:lnTo>
                    <a:pt x="108290" y="79030"/>
                  </a:lnTo>
                  <a:lnTo>
                    <a:pt x="111059" y="55012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7395" y="305326"/>
              <a:ext cx="14827" cy="305327"/>
            </a:xfrm>
            <a:custGeom>
              <a:avLst/>
              <a:gdLst/>
              <a:ahLst/>
              <a:cxnLst/>
              <a:rect l="0" t="0" r="0" b="0"/>
              <a:pathLst>
                <a:path w="14827" h="305327">
                  <a:moveTo>
                    <a:pt x="6066" y="0"/>
                  </a:moveTo>
                  <a:lnTo>
                    <a:pt x="6066" y="54144"/>
                  </a:lnTo>
                  <a:lnTo>
                    <a:pt x="6066" y="109091"/>
                  </a:lnTo>
                  <a:lnTo>
                    <a:pt x="0" y="172241"/>
                  </a:lnTo>
                  <a:lnTo>
                    <a:pt x="7641" y="227868"/>
                  </a:lnTo>
                  <a:lnTo>
                    <a:pt x="14826" y="278588"/>
                  </a:lnTo>
                  <a:lnTo>
                    <a:pt x="12689" y="293443"/>
                  </a:lnTo>
                  <a:lnTo>
                    <a:pt x="606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54415" y="472426"/>
              <a:ext cx="172259" cy="128465"/>
            </a:xfrm>
            <a:custGeom>
              <a:avLst/>
              <a:gdLst/>
              <a:ahLst/>
              <a:cxnLst/>
              <a:rect l="0" t="0" r="0" b="0"/>
              <a:pathLst>
                <a:path w="172259" h="128465">
                  <a:moveTo>
                    <a:pt x="77502" y="75055"/>
                  </a:moveTo>
                  <a:lnTo>
                    <a:pt x="83091" y="58288"/>
                  </a:lnTo>
                  <a:lnTo>
                    <a:pt x="80978" y="25504"/>
                  </a:lnTo>
                  <a:lnTo>
                    <a:pt x="76309" y="16285"/>
                  </a:lnTo>
                  <a:lnTo>
                    <a:pt x="61764" y="2922"/>
                  </a:lnTo>
                  <a:lnTo>
                    <a:pt x="52972" y="60"/>
                  </a:lnTo>
                  <a:lnTo>
                    <a:pt x="33844" y="0"/>
                  </a:lnTo>
                  <a:lnTo>
                    <a:pt x="26170" y="3962"/>
                  </a:lnTo>
                  <a:lnTo>
                    <a:pt x="14523" y="17722"/>
                  </a:lnTo>
                  <a:lnTo>
                    <a:pt x="1390" y="45199"/>
                  </a:lnTo>
                  <a:lnTo>
                    <a:pt x="0" y="65296"/>
                  </a:lnTo>
                  <a:lnTo>
                    <a:pt x="8641" y="106793"/>
                  </a:lnTo>
                  <a:lnTo>
                    <a:pt x="14047" y="114931"/>
                  </a:lnTo>
                  <a:lnTo>
                    <a:pt x="29412" y="127093"/>
                  </a:lnTo>
                  <a:lnTo>
                    <a:pt x="37253" y="128464"/>
                  </a:lnTo>
                  <a:lnTo>
                    <a:pt x="44820" y="127039"/>
                  </a:lnTo>
                  <a:lnTo>
                    <a:pt x="52205" y="123749"/>
                  </a:lnTo>
                  <a:lnTo>
                    <a:pt x="63529" y="110735"/>
                  </a:lnTo>
                  <a:lnTo>
                    <a:pt x="80331" y="73784"/>
                  </a:lnTo>
                  <a:lnTo>
                    <a:pt x="84067" y="70699"/>
                  </a:lnTo>
                  <a:lnTo>
                    <a:pt x="87728" y="72151"/>
                  </a:lnTo>
                  <a:lnTo>
                    <a:pt x="104708" y="87843"/>
                  </a:lnTo>
                  <a:lnTo>
                    <a:pt x="131966" y="104191"/>
                  </a:lnTo>
                  <a:lnTo>
                    <a:pt x="172258" y="127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1430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1958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501555" y="189512"/>
            <a:ext cx="2499482" cy="598917"/>
            <a:chOff x="2501555" y="189512"/>
            <a:chExt cx="2499482" cy="598917"/>
          </a:xfrm>
        </p:grpSpPr>
        <p:sp>
          <p:nvSpPr>
            <p:cNvPr id="13" name="Freeform 12"/>
            <p:cNvSpPr/>
            <p:nvPr/>
          </p:nvSpPr>
          <p:spPr>
            <a:xfrm>
              <a:off x="2501555" y="242805"/>
              <a:ext cx="422137" cy="365134"/>
            </a:xfrm>
            <a:custGeom>
              <a:avLst/>
              <a:gdLst/>
              <a:ahLst/>
              <a:cxnLst/>
              <a:rect l="0" t="0" r="0" b="0"/>
              <a:pathLst>
                <a:path w="422137" h="365134">
                  <a:moveTo>
                    <a:pt x="267439" y="9878"/>
                  </a:moveTo>
                  <a:lnTo>
                    <a:pt x="218509" y="1545"/>
                  </a:lnTo>
                  <a:lnTo>
                    <a:pt x="170663" y="0"/>
                  </a:lnTo>
                  <a:lnTo>
                    <a:pt x="139030" y="1979"/>
                  </a:lnTo>
                  <a:lnTo>
                    <a:pt x="113272" y="10657"/>
                  </a:lnTo>
                  <a:lnTo>
                    <a:pt x="52260" y="57924"/>
                  </a:lnTo>
                  <a:lnTo>
                    <a:pt x="29507" y="90925"/>
                  </a:lnTo>
                  <a:lnTo>
                    <a:pt x="9264" y="142828"/>
                  </a:lnTo>
                  <a:lnTo>
                    <a:pt x="0" y="178342"/>
                  </a:lnTo>
                  <a:lnTo>
                    <a:pt x="6165" y="228552"/>
                  </a:lnTo>
                  <a:lnTo>
                    <a:pt x="18449" y="261844"/>
                  </a:lnTo>
                  <a:lnTo>
                    <a:pt x="49150" y="304534"/>
                  </a:lnTo>
                  <a:lnTo>
                    <a:pt x="89010" y="337187"/>
                  </a:lnTo>
                  <a:lnTo>
                    <a:pt x="146760" y="360026"/>
                  </a:lnTo>
                  <a:lnTo>
                    <a:pt x="202354" y="365133"/>
                  </a:lnTo>
                  <a:lnTo>
                    <a:pt x="262209" y="356089"/>
                  </a:lnTo>
                  <a:lnTo>
                    <a:pt x="314109" y="337449"/>
                  </a:lnTo>
                  <a:lnTo>
                    <a:pt x="359846" y="310067"/>
                  </a:lnTo>
                  <a:lnTo>
                    <a:pt x="383857" y="282097"/>
                  </a:lnTo>
                  <a:lnTo>
                    <a:pt x="406975" y="225187"/>
                  </a:lnTo>
                  <a:lnTo>
                    <a:pt x="422136" y="165310"/>
                  </a:lnTo>
                  <a:lnTo>
                    <a:pt x="421591" y="139791"/>
                  </a:lnTo>
                  <a:lnTo>
                    <a:pt x="402178" y="94812"/>
                  </a:lnTo>
                  <a:lnTo>
                    <a:pt x="370223" y="52132"/>
                  </a:lnTo>
                  <a:lnTo>
                    <a:pt x="334809" y="26037"/>
                  </a:lnTo>
                  <a:lnTo>
                    <a:pt x="294680" y="14666"/>
                  </a:lnTo>
                  <a:lnTo>
                    <a:pt x="253154" y="16886"/>
                  </a:lnTo>
                  <a:lnTo>
                    <a:pt x="237694" y="21962"/>
                  </a:lnTo>
                  <a:lnTo>
                    <a:pt x="225325" y="30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42735" y="558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0704" y="273740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3252" y="37478"/>
                  </a:lnTo>
                  <a:lnTo>
                    <a:pt x="21491" y="94491"/>
                  </a:lnTo>
                  <a:lnTo>
                    <a:pt x="21186" y="144851"/>
                  </a:lnTo>
                  <a:lnTo>
                    <a:pt x="15506" y="196817"/>
                  </a:lnTo>
                  <a:lnTo>
                    <a:pt x="11512" y="259543"/>
                  </a:lnTo>
                  <a:lnTo>
                    <a:pt x="7604" y="32080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92745" y="273740"/>
              <a:ext cx="197432" cy="217947"/>
            </a:xfrm>
            <a:custGeom>
              <a:avLst/>
              <a:gdLst/>
              <a:ahLst/>
              <a:cxnLst/>
              <a:rect l="0" t="0" r="0" b="0"/>
              <a:pathLst>
                <a:path w="197432" h="217947">
                  <a:moveTo>
                    <a:pt x="197431" y="168456"/>
                  </a:moveTo>
                  <a:lnTo>
                    <a:pt x="171045" y="184097"/>
                  </a:lnTo>
                  <a:lnTo>
                    <a:pt x="114119" y="203300"/>
                  </a:lnTo>
                  <a:lnTo>
                    <a:pt x="57561" y="217946"/>
                  </a:lnTo>
                  <a:lnTo>
                    <a:pt x="20677" y="217045"/>
                  </a:lnTo>
                  <a:lnTo>
                    <a:pt x="9405" y="214887"/>
                  </a:lnTo>
                  <a:lnTo>
                    <a:pt x="3060" y="208769"/>
                  </a:lnTo>
                  <a:lnTo>
                    <a:pt x="0" y="200011"/>
                  </a:lnTo>
                  <a:lnTo>
                    <a:pt x="1282" y="165328"/>
                  </a:lnTo>
                  <a:lnTo>
                    <a:pt x="15449" y="106260"/>
                  </a:lnTo>
                  <a:lnTo>
                    <a:pt x="32552" y="47182"/>
                  </a:lnTo>
                  <a:lnTo>
                    <a:pt x="500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12209" y="273740"/>
              <a:ext cx="275642" cy="354857"/>
            </a:xfrm>
            <a:custGeom>
              <a:avLst/>
              <a:gdLst/>
              <a:ahLst/>
              <a:cxnLst/>
              <a:rect l="0" t="0" r="0" b="0"/>
              <a:pathLst>
                <a:path w="275642" h="354857">
                  <a:moveTo>
                    <a:pt x="235936" y="0"/>
                  </a:moveTo>
                  <a:lnTo>
                    <a:pt x="173655" y="16789"/>
                  </a:lnTo>
                  <a:lnTo>
                    <a:pt x="116485" y="20214"/>
                  </a:lnTo>
                  <a:lnTo>
                    <a:pt x="54803" y="20891"/>
                  </a:lnTo>
                  <a:lnTo>
                    <a:pt x="17320" y="26597"/>
                  </a:lnTo>
                  <a:lnTo>
                    <a:pt x="9474" y="32940"/>
                  </a:lnTo>
                  <a:lnTo>
                    <a:pt x="755" y="52465"/>
                  </a:lnTo>
                  <a:lnTo>
                    <a:pt x="0" y="73621"/>
                  </a:lnTo>
                  <a:lnTo>
                    <a:pt x="4911" y="133568"/>
                  </a:lnTo>
                  <a:lnTo>
                    <a:pt x="9646" y="156460"/>
                  </a:lnTo>
                  <a:lnTo>
                    <a:pt x="13716" y="161628"/>
                  </a:lnTo>
                  <a:lnTo>
                    <a:pt x="18769" y="162735"/>
                  </a:lnTo>
                  <a:lnTo>
                    <a:pt x="24477" y="161132"/>
                  </a:lnTo>
                  <a:lnTo>
                    <a:pt x="69790" y="134490"/>
                  </a:lnTo>
                  <a:lnTo>
                    <a:pt x="110928" y="128757"/>
                  </a:lnTo>
                  <a:lnTo>
                    <a:pt x="160420" y="135225"/>
                  </a:lnTo>
                  <a:lnTo>
                    <a:pt x="192114" y="145612"/>
                  </a:lnTo>
                  <a:lnTo>
                    <a:pt x="237328" y="176164"/>
                  </a:lnTo>
                  <a:lnTo>
                    <a:pt x="251373" y="192939"/>
                  </a:lnTo>
                  <a:lnTo>
                    <a:pt x="269921" y="232304"/>
                  </a:lnTo>
                  <a:lnTo>
                    <a:pt x="275641" y="269003"/>
                  </a:lnTo>
                  <a:lnTo>
                    <a:pt x="271747" y="303923"/>
                  </a:lnTo>
                  <a:lnTo>
                    <a:pt x="260041" y="322640"/>
                  </a:lnTo>
                  <a:lnTo>
                    <a:pt x="241970" y="337588"/>
                  </a:lnTo>
                  <a:lnTo>
                    <a:pt x="205488" y="351411"/>
                  </a:lnTo>
                  <a:lnTo>
                    <a:pt x="165043" y="354856"/>
                  </a:lnTo>
                  <a:lnTo>
                    <a:pt x="112575" y="346133"/>
                  </a:lnTo>
                  <a:lnTo>
                    <a:pt x="6748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06394" y="439895"/>
              <a:ext cx="171422" cy="348534"/>
            </a:xfrm>
            <a:custGeom>
              <a:avLst/>
              <a:gdLst/>
              <a:ahLst/>
              <a:cxnLst/>
              <a:rect l="0" t="0" r="0" b="0"/>
              <a:pathLst>
                <a:path w="171422" h="348534">
                  <a:moveTo>
                    <a:pt x="31264" y="160229"/>
                  </a:moveTo>
                  <a:lnTo>
                    <a:pt x="22199" y="218846"/>
                  </a:lnTo>
                  <a:lnTo>
                    <a:pt x="29261" y="281682"/>
                  </a:lnTo>
                  <a:lnTo>
                    <a:pt x="30868" y="341757"/>
                  </a:lnTo>
                  <a:lnTo>
                    <a:pt x="29830" y="347928"/>
                  </a:lnTo>
                  <a:lnTo>
                    <a:pt x="27968" y="348533"/>
                  </a:lnTo>
                  <a:lnTo>
                    <a:pt x="25557" y="345426"/>
                  </a:lnTo>
                  <a:lnTo>
                    <a:pt x="14452" y="306819"/>
                  </a:lnTo>
                  <a:lnTo>
                    <a:pt x="7926" y="251013"/>
                  </a:lnTo>
                  <a:lnTo>
                    <a:pt x="1307" y="189600"/>
                  </a:lnTo>
                  <a:lnTo>
                    <a:pt x="0" y="131239"/>
                  </a:lnTo>
                  <a:lnTo>
                    <a:pt x="2861" y="70838"/>
                  </a:lnTo>
                  <a:lnTo>
                    <a:pt x="14270" y="35477"/>
                  </a:lnTo>
                  <a:lnTo>
                    <a:pt x="19934" y="24418"/>
                  </a:lnTo>
                  <a:lnTo>
                    <a:pt x="35587" y="9012"/>
                  </a:lnTo>
                  <a:lnTo>
                    <a:pt x="44674" y="3265"/>
                  </a:lnTo>
                  <a:lnTo>
                    <a:pt x="64130" y="0"/>
                  </a:lnTo>
                  <a:lnTo>
                    <a:pt x="84475" y="3618"/>
                  </a:lnTo>
                  <a:lnTo>
                    <a:pt x="114490" y="18809"/>
                  </a:lnTo>
                  <a:lnTo>
                    <a:pt x="131034" y="31475"/>
                  </a:lnTo>
                  <a:lnTo>
                    <a:pt x="159550" y="74311"/>
                  </a:lnTo>
                  <a:lnTo>
                    <a:pt x="169388" y="96307"/>
                  </a:lnTo>
                  <a:lnTo>
                    <a:pt x="171421" y="117781"/>
                  </a:lnTo>
                  <a:lnTo>
                    <a:pt x="170326" y="128421"/>
                  </a:lnTo>
                  <a:lnTo>
                    <a:pt x="159750" y="146482"/>
                  </a:lnTo>
                  <a:lnTo>
                    <a:pt x="143351" y="161138"/>
                  </a:lnTo>
                  <a:lnTo>
                    <a:pt x="93944" y="183991"/>
                  </a:lnTo>
                  <a:lnTo>
                    <a:pt x="70040" y="185218"/>
                  </a:lnTo>
                  <a:lnTo>
                    <a:pt x="31264" y="181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00911" y="368497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0"/>
                  </a:moveTo>
                  <a:lnTo>
                    <a:pt x="119844" y="7236"/>
                  </a:lnTo>
                  <a:lnTo>
                    <a:pt x="63621" y="9878"/>
                  </a:lnTo>
                  <a:lnTo>
                    <a:pt x="27430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43026" y="452725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0"/>
                  </a:moveTo>
                  <a:lnTo>
                    <a:pt x="77411" y="8333"/>
                  </a:lnTo>
                  <a:lnTo>
                    <a:pt x="3580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69409" y="189512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2724" y="57265"/>
                  </a:lnTo>
                  <a:lnTo>
                    <a:pt x="11179" y="109774"/>
                  </a:lnTo>
                  <a:lnTo>
                    <a:pt x="10721" y="169786"/>
                  </a:lnTo>
                  <a:lnTo>
                    <a:pt x="10586" y="232021"/>
                  </a:lnTo>
                  <a:lnTo>
                    <a:pt x="10545" y="288676"/>
                  </a:lnTo>
                  <a:lnTo>
                    <a:pt x="4942" y="34415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87299" y="305326"/>
              <a:ext cx="213738" cy="263213"/>
            </a:xfrm>
            <a:custGeom>
              <a:avLst/>
              <a:gdLst/>
              <a:ahLst/>
              <a:cxnLst/>
              <a:rect l="0" t="0" r="0" b="0"/>
              <a:pathLst>
                <a:path w="213738" h="263213">
                  <a:moveTo>
                    <a:pt x="161095" y="0"/>
                  </a:moveTo>
                  <a:lnTo>
                    <a:pt x="98814" y="43152"/>
                  </a:lnTo>
                  <a:lnTo>
                    <a:pt x="36487" y="80393"/>
                  </a:lnTo>
                  <a:lnTo>
                    <a:pt x="3681" y="96090"/>
                  </a:lnTo>
                  <a:lnTo>
                    <a:pt x="0" y="100325"/>
                  </a:lnTo>
                  <a:lnTo>
                    <a:pt x="1056" y="104318"/>
                  </a:lnTo>
                  <a:lnTo>
                    <a:pt x="22429" y="118646"/>
                  </a:lnTo>
                  <a:lnTo>
                    <a:pt x="43313" y="132280"/>
                  </a:lnTo>
                  <a:lnTo>
                    <a:pt x="104895" y="181629"/>
                  </a:lnTo>
                  <a:lnTo>
                    <a:pt x="160691" y="224532"/>
                  </a:lnTo>
                  <a:lnTo>
                    <a:pt x="21373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087326" y="63170"/>
            <a:ext cx="3417917" cy="639083"/>
            <a:chOff x="6087326" y="63170"/>
            <a:chExt cx="3417917" cy="639083"/>
          </a:xfrm>
        </p:grpSpPr>
        <p:sp>
          <p:nvSpPr>
            <p:cNvPr id="24" name="Freeform 23"/>
            <p:cNvSpPr/>
            <p:nvPr/>
          </p:nvSpPr>
          <p:spPr>
            <a:xfrm>
              <a:off x="6087326" y="63170"/>
              <a:ext cx="250830" cy="536955"/>
            </a:xfrm>
            <a:custGeom>
              <a:avLst/>
              <a:gdLst/>
              <a:ahLst/>
              <a:cxnLst/>
              <a:rect l="0" t="0" r="0" b="0"/>
              <a:pathLst>
                <a:path w="250830" h="536955">
                  <a:moveTo>
                    <a:pt x="208715" y="0"/>
                  </a:moveTo>
                  <a:lnTo>
                    <a:pt x="166053" y="60873"/>
                  </a:lnTo>
                  <a:lnTo>
                    <a:pt x="112986" y="116536"/>
                  </a:lnTo>
                  <a:lnTo>
                    <a:pt x="85205" y="150733"/>
                  </a:lnTo>
                  <a:lnTo>
                    <a:pt x="47651" y="203557"/>
                  </a:lnTo>
                  <a:lnTo>
                    <a:pt x="19276" y="254072"/>
                  </a:lnTo>
                  <a:lnTo>
                    <a:pt x="7537" y="281377"/>
                  </a:lnTo>
                  <a:lnTo>
                    <a:pt x="0" y="337034"/>
                  </a:lnTo>
                  <a:lnTo>
                    <a:pt x="1814" y="375943"/>
                  </a:lnTo>
                  <a:lnTo>
                    <a:pt x="18497" y="426120"/>
                  </a:lnTo>
                  <a:lnTo>
                    <a:pt x="45493" y="471517"/>
                  </a:lnTo>
                  <a:lnTo>
                    <a:pt x="74565" y="496638"/>
                  </a:lnTo>
                  <a:lnTo>
                    <a:pt x="125718" y="522968"/>
                  </a:lnTo>
                  <a:lnTo>
                    <a:pt x="166965" y="532810"/>
                  </a:lnTo>
                  <a:lnTo>
                    <a:pt x="222825" y="536135"/>
                  </a:lnTo>
                  <a:lnTo>
                    <a:pt x="250829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48684" y="150893"/>
              <a:ext cx="185444" cy="375437"/>
            </a:xfrm>
            <a:custGeom>
              <a:avLst/>
              <a:gdLst/>
              <a:ahLst/>
              <a:cxnLst/>
              <a:rect l="0" t="0" r="0" b="0"/>
              <a:pathLst>
                <a:path w="185444" h="375437">
                  <a:moveTo>
                    <a:pt x="0" y="133376"/>
                  </a:moveTo>
                  <a:lnTo>
                    <a:pt x="5589" y="191993"/>
                  </a:lnTo>
                  <a:lnTo>
                    <a:pt x="17958" y="253402"/>
                  </a:lnTo>
                  <a:lnTo>
                    <a:pt x="28547" y="314926"/>
                  </a:lnTo>
                  <a:lnTo>
                    <a:pt x="37251" y="375436"/>
                  </a:lnTo>
                  <a:lnTo>
                    <a:pt x="33784" y="356916"/>
                  </a:lnTo>
                  <a:lnTo>
                    <a:pt x="28900" y="298848"/>
                  </a:lnTo>
                  <a:lnTo>
                    <a:pt x="22606" y="236642"/>
                  </a:lnTo>
                  <a:lnTo>
                    <a:pt x="20193" y="179294"/>
                  </a:lnTo>
                  <a:lnTo>
                    <a:pt x="12784" y="122905"/>
                  </a:lnTo>
                  <a:lnTo>
                    <a:pt x="5384" y="66707"/>
                  </a:lnTo>
                  <a:lnTo>
                    <a:pt x="7185" y="30174"/>
                  </a:lnTo>
                  <a:lnTo>
                    <a:pt x="11809" y="21291"/>
                  </a:lnTo>
                  <a:lnTo>
                    <a:pt x="26305" y="8301"/>
                  </a:lnTo>
                  <a:lnTo>
                    <a:pt x="47566" y="1748"/>
                  </a:lnTo>
                  <a:lnTo>
                    <a:pt x="59786" y="0"/>
                  </a:lnTo>
                  <a:lnTo>
                    <a:pt x="82723" y="4298"/>
                  </a:lnTo>
                  <a:lnTo>
                    <a:pt x="126044" y="26121"/>
                  </a:lnTo>
                  <a:lnTo>
                    <a:pt x="174833" y="75896"/>
                  </a:lnTo>
                  <a:lnTo>
                    <a:pt x="182988" y="96911"/>
                  </a:lnTo>
                  <a:lnTo>
                    <a:pt x="185443" y="120679"/>
                  </a:lnTo>
                  <a:lnTo>
                    <a:pt x="182635" y="142940"/>
                  </a:lnTo>
                  <a:lnTo>
                    <a:pt x="171249" y="164533"/>
                  </a:lnTo>
                  <a:lnTo>
                    <a:pt x="163299" y="175204"/>
                  </a:lnTo>
                  <a:lnTo>
                    <a:pt x="141987" y="187061"/>
                  </a:lnTo>
                  <a:lnTo>
                    <a:pt x="84901" y="201363"/>
                  </a:lnTo>
                  <a:lnTo>
                    <a:pt x="31585" y="196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90798" y="357968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49498" y="55088"/>
                  </a:lnTo>
                  <a:lnTo>
                    <a:pt x="100344" y="116029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48725" y="341420"/>
              <a:ext cx="115592" cy="174477"/>
            </a:xfrm>
            <a:custGeom>
              <a:avLst/>
              <a:gdLst/>
              <a:ahLst/>
              <a:cxnLst/>
              <a:rect l="0" t="0" r="0" b="0"/>
              <a:pathLst>
                <a:path w="115592" h="174477">
                  <a:moveTo>
                    <a:pt x="0" y="58662"/>
                  </a:moveTo>
                  <a:lnTo>
                    <a:pt x="43963" y="73317"/>
                  </a:lnTo>
                  <a:lnTo>
                    <a:pt x="79837" y="72233"/>
                  </a:lnTo>
                  <a:lnTo>
                    <a:pt x="100214" y="64304"/>
                  </a:lnTo>
                  <a:lnTo>
                    <a:pt x="108923" y="58914"/>
                  </a:lnTo>
                  <a:lnTo>
                    <a:pt x="113559" y="51811"/>
                  </a:lnTo>
                  <a:lnTo>
                    <a:pt x="115591" y="34560"/>
                  </a:lnTo>
                  <a:lnTo>
                    <a:pt x="109476" y="18315"/>
                  </a:lnTo>
                  <a:lnTo>
                    <a:pt x="104569" y="10707"/>
                  </a:lnTo>
                  <a:lnTo>
                    <a:pt x="96619" y="5635"/>
                  </a:lnTo>
                  <a:lnTo>
                    <a:pt x="75307" y="0"/>
                  </a:lnTo>
                  <a:lnTo>
                    <a:pt x="65413" y="837"/>
                  </a:lnTo>
                  <a:lnTo>
                    <a:pt x="48180" y="8006"/>
                  </a:lnTo>
                  <a:lnTo>
                    <a:pt x="25324" y="25196"/>
                  </a:lnTo>
                  <a:lnTo>
                    <a:pt x="9323" y="50696"/>
                  </a:lnTo>
                  <a:lnTo>
                    <a:pt x="2762" y="86068"/>
                  </a:lnTo>
                  <a:lnTo>
                    <a:pt x="6408" y="126184"/>
                  </a:lnTo>
                  <a:lnTo>
                    <a:pt x="18056" y="147554"/>
                  </a:lnTo>
                  <a:lnTo>
                    <a:pt x="26076" y="156528"/>
                  </a:lnTo>
                  <a:lnTo>
                    <a:pt x="47464" y="166499"/>
                  </a:lnTo>
                  <a:lnTo>
                    <a:pt x="105285" y="174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27710" y="20004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6331"/>
                  </a:lnTo>
                  <a:lnTo>
                    <a:pt x="9877" y="206977"/>
                  </a:lnTo>
                  <a:lnTo>
                    <a:pt x="15989" y="26042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81731" y="365234"/>
              <a:ext cx="167078" cy="161191"/>
            </a:xfrm>
            <a:custGeom>
              <a:avLst/>
              <a:gdLst/>
              <a:ahLst/>
              <a:cxnLst/>
              <a:rect l="0" t="0" r="0" b="0"/>
              <a:pathLst>
                <a:path w="167078" h="161191">
                  <a:moveTo>
                    <a:pt x="93378" y="34848"/>
                  </a:moveTo>
                  <a:lnTo>
                    <a:pt x="87788" y="18081"/>
                  </a:lnTo>
                  <a:lnTo>
                    <a:pt x="75686" y="6729"/>
                  </a:lnTo>
                  <a:lnTo>
                    <a:pt x="67545" y="2064"/>
                  </a:lnTo>
                  <a:lnTo>
                    <a:pt x="49141" y="0"/>
                  </a:lnTo>
                  <a:lnTo>
                    <a:pt x="39320" y="1088"/>
                  </a:lnTo>
                  <a:lnTo>
                    <a:pt x="22169" y="11655"/>
                  </a:lnTo>
                  <a:lnTo>
                    <a:pt x="14320" y="19386"/>
                  </a:lnTo>
                  <a:lnTo>
                    <a:pt x="5598" y="40454"/>
                  </a:lnTo>
                  <a:lnTo>
                    <a:pt x="0" y="92108"/>
                  </a:lnTo>
                  <a:lnTo>
                    <a:pt x="5473" y="116449"/>
                  </a:lnTo>
                  <a:lnTo>
                    <a:pt x="10208" y="127853"/>
                  </a:lnTo>
                  <a:lnTo>
                    <a:pt x="15705" y="133116"/>
                  </a:lnTo>
                  <a:lnTo>
                    <a:pt x="21708" y="134286"/>
                  </a:lnTo>
                  <a:lnTo>
                    <a:pt x="28051" y="132725"/>
                  </a:lnTo>
                  <a:lnTo>
                    <a:pt x="48155" y="119351"/>
                  </a:lnTo>
                  <a:lnTo>
                    <a:pt x="68929" y="94981"/>
                  </a:lnTo>
                  <a:lnTo>
                    <a:pt x="76662" y="72492"/>
                  </a:lnTo>
                  <a:lnTo>
                    <a:pt x="80099" y="56258"/>
                  </a:lnTo>
                  <a:lnTo>
                    <a:pt x="81015" y="58480"/>
                  </a:lnTo>
                  <a:lnTo>
                    <a:pt x="88076" y="90079"/>
                  </a:lnTo>
                  <a:lnTo>
                    <a:pt x="102985" y="114254"/>
                  </a:lnTo>
                  <a:lnTo>
                    <a:pt x="122221" y="136235"/>
                  </a:lnTo>
                  <a:lnTo>
                    <a:pt x="167077" y="161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62630" y="178984"/>
              <a:ext cx="38821" cy="347441"/>
            </a:xfrm>
            <a:custGeom>
              <a:avLst/>
              <a:gdLst/>
              <a:ahLst/>
              <a:cxnLst/>
              <a:rect l="0" t="0" r="0" b="0"/>
              <a:pathLst>
                <a:path w="38821" h="347441">
                  <a:moveTo>
                    <a:pt x="7235" y="0"/>
                  </a:moveTo>
                  <a:lnTo>
                    <a:pt x="0" y="27556"/>
                  </a:lnTo>
                  <a:lnTo>
                    <a:pt x="476" y="86898"/>
                  </a:lnTo>
                  <a:lnTo>
                    <a:pt x="8352" y="140781"/>
                  </a:lnTo>
                  <a:lnTo>
                    <a:pt x="14975" y="194961"/>
                  </a:lnTo>
                  <a:lnTo>
                    <a:pt x="22802" y="249601"/>
                  </a:lnTo>
                  <a:lnTo>
                    <a:pt x="34443" y="301424"/>
                  </a:lnTo>
                  <a:lnTo>
                    <a:pt x="3882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75109" y="299737"/>
              <a:ext cx="189514" cy="26647"/>
            </a:xfrm>
            <a:custGeom>
              <a:avLst/>
              <a:gdLst/>
              <a:ahLst/>
              <a:cxnLst/>
              <a:rect l="0" t="0" r="0" b="0"/>
              <a:pathLst>
                <a:path w="189514" h="26647">
                  <a:moveTo>
                    <a:pt x="189513" y="5589"/>
                  </a:moveTo>
                  <a:lnTo>
                    <a:pt x="172745" y="0"/>
                  </a:lnTo>
                  <a:lnTo>
                    <a:pt x="155154" y="375"/>
                  </a:lnTo>
                  <a:lnTo>
                    <a:pt x="102579" y="12138"/>
                  </a:lnTo>
                  <a:lnTo>
                    <a:pt x="46432" y="1845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35809" y="320773"/>
              <a:ext cx="155156" cy="161061"/>
            </a:xfrm>
            <a:custGeom>
              <a:avLst/>
              <a:gdLst/>
              <a:ahLst/>
              <a:cxnLst/>
              <a:rect l="0" t="0" r="0" b="0"/>
              <a:pathLst>
                <a:path w="155156" h="161061">
                  <a:moveTo>
                    <a:pt x="18284" y="79309"/>
                  </a:moveTo>
                  <a:lnTo>
                    <a:pt x="76901" y="79309"/>
                  </a:lnTo>
                  <a:lnTo>
                    <a:pt x="111691" y="68131"/>
                  </a:lnTo>
                  <a:lnTo>
                    <a:pt x="117990" y="60159"/>
                  </a:lnTo>
                  <a:lnTo>
                    <a:pt x="121869" y="38823"/>
                  </a:lnTo>
                  <a:lnTo>
                    <a:pt x="118927" y="28922"/>
                  </a:lnTo>
                  <a:lnTo>
                    <a:pt x="106298" y="11681"/>
                  </a:lnTo>
                  <a:lnTo>
                    <a:pt x="85867" y="2459"/>
                  </a:lnTo>
                  <a:lnTo>
                    <a:pt x="73868" y="0"/>
                  </a:lnTo>
                  <a:lnTo>
                    <a:pt x="63529" y="700"/>
                  </a:lnTo>
                  <a:lnTo>
                    <a:pt x="45802" y="7717"/>
                  </a:lnTo>
                  <a:lnTo>
                    <a:pt x="22668" y="24822"/>
                  </a:lnTo>
                  <a:lnTo>
                    <a:pt x="6585" y="50297"/>
                  </a:lnTo>
                  <a:lnTo>
                    <a:pt x="0" y="85661"/>
                  </a:lnTo>
                  <a:lnTo>
                    <a:pt x="3638" y="120186"/>
                  </a:lnTo>
                  <a:lnTo>
                    <a:pt x="8520" y="128787"/>
                  </a:lnTo>
                  <a:lnTo>
                    <a:pt x="23303" y="141464"/>
                  </a:lnTo>
                  <a:lnTo>
                    <a:pt x="51356" y="155177"/>
                  </a:lnTo>
                  <a:lnTo>
                    <a:pt x="87484" y="161060"/>
                  </a:lnTo>
                  <a:lnTo>
                    <a:pt x="143008" y="154878"/>
                  </a:lnTo>
                  <a:lnTo>
                    <a:pt x="155155" y="153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21854" y="305326"/>
              <a:ext cx="179836" cy="187185"/>
            </a:xfrm>
            <a:custGeom>
              <a:avLst/>
              <a:gdLst/>
              <a:ahLst/>
              <a:cxnLst/>
              <a:rect l="0" t="0" r="0" b="0"/>
              <a:pathLst>
                <a:path w="179836" h="187185">
                  <a:moveTo>
                    <a:pt x="137565" y="0"/>
                  </a:moveTo>
                  <a:lnTo>
                    <a:pt x="78949" y="14654"/>
                  </a:lnTo>
                  <a:lnTo>
                    <a:pt x="34350" y="36603"/>
                  </a:lnTo>
                  <a:lnTo>
                    <a:pt x="17213" y="49803"/>
                  </a:lnTo>
                  <a:lnTo>
                    <a:pt x="0" y="75978"/>
                  </a:lnTo>
                  <a:lnTo>
                    <a:pt x="1401" y="82237"/>
                  </a:lnTo>
                  <a:lnTo>
                    <a:pt x="7015" y="86410"/>
                  </a:lnTo>
                  <a:lnTo>
                    <a:pt x="37272" y="92283"/>
                  </a:lnTo>
                  <a:lnTo>
                    <a:pt x="94722" y="102836"/>
                  </a:lnTo>
                  <a:lnTo>
                    <a:pt x="147998" y="119463"/>
                  </a:lnTo>
                  <a:lnTo>
                    <a:pt x="165989" y="132643"/>
                  </a:lnTo>
                  <a:lnTo>
                    <a:pt x="174062" y="141071"/>
                  </a:lnTo>
                  <a:lnTo>
                    <a:pt x="178274" y="150199"/>
                  </a:lnTo>
                  <a:lnTo>
                    <a:pt x="179835" y="169701"/>
                  </a:lnTo>
                  <a:lnTo>
                    <a:pt x="175104" y="176305"/>
                  </a:lnTo>
                  <a:lnTo>
                    <a:pt x="157369" y="183643"/>
                  </a:lnTo>
                  <a:lnTo>
                    <a:pt x="107855" y="187184"/>
                  </a:lnTo>
                  <a:lnTo>
                    <a:pt x="59255" y="177831"/>
                  </a:lnTo>
                  <a:lnTo>
                    <a:pt x="3228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99624" y="136870"/>
              <a:ext cx="28294" cy="421141"/>
            </a:xfrm>
            <a:custGeom>
              <a:avLst/>
              <a:gdLst/>
              <a:ahLst/>
              <a:cxnLst/>
              <a:rect l="0" t="0" r="0" b="0"/>
              <a:pathLst>
                <a:path w="28294" h="421141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234" y="137662"/>
                  </a:lnTo>
                  <a:lnTo>
                    <a:pt x="6643" y="189747"/>
                  </a:lnTo>
                  <a:lnTo>
                    <a:pt x="7060" y="242225"/>
                  </a:lnTo>
                  <a:lnTo>
                    <a:pt x="7183" y="294818"/>
                  </a:lnTo>
                  <a:lnTo>
                    <a:pt x="10340" y="344327"/>
                  </a:lnTo>
                  <a:lnTo>
                    <a:pt x="24023" y="405305"/>
                  </a:lnTo>
                  <a:lnTo>
                    <a:pt x="2829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91088" y="147398"/>
              <a:ext cx="163394" cy="391849"/>
            </a:xfrm>
            <a:custGeom>
              <a:avLst/>
              <a:gdLst/>
              <a:ahLst/>
              <a:cxnLst/>
              <a:rect l="0" t="0" r="0" b="0"/>
              <a:pathLst>
                <a:path w="163394" h="391849">
                  <a:moveTo>
                    <a:pt x="21057" y="0"/>
                  </a:moveTo>
                  <a:lnTo>
                    <a:pt x="4268" y="55045"/>
                  </a:lnTo>
                  <a:lnTo>
                    <a:pt x="843" y="109573"/>
                  </a:lnTo>
                  <a:lnTo>
                    <a:pt x="5756" y="170733"/>
                  </a:lnTo>
                  <a:lnTo>
                    <a:pt x="9114" y="219304"/>
                  </a:lnTo>
                  <a:lnTo>
                    <a:pt x="10249" y="280882"/>
                  </a:lnTo>
                  <a:lnTo>
                    <a:pt x="10446" y="329800"/>
                  </a:lnTo>
                  <a:lnTo>
                    <a:pt x="9335" y="366260"/>
                  </a:lnTo>
                  <a:lnTo>
                    <a:pt x="7393" y="367006"/>
                  </a:lnTo>
                  <a:lnTo>
                    <a:pt x="4929" y="363994"/>
                  </a:lnTo>
                  <a:lnTo>
                    <a:pt x="649" y="312952"/>
                  </a:lnTo>
                  <a:lnTo>
                    <a:pt x="3312" y="276001"/>
                  </a:lnTo>
                  <a:lnTo>
                    <a:pt x="14692" y="232074"/>
                  </a:lnTo>
                  <a:lnTo>
                    <a:pt x="20323" y="223736"/>
                  </a:lnTo>
                  <a:lnTo>
                    <a:pt x="35938" y="211353"/>
                  </a:lnTo>
                  <a:lnTo>
                    <a:pt x="57697" y="208188"/>
                  </a:lnTo>
                  <a:lnTo>
                    <a:pt x="104204" y="215689"/>
                  </a:lnTo>
                  <a:lnTo>
                    <a:pt x="122742" y="228053"/>
                  </a:lnTo>
                  <a:lnTo>
                    <a:pt x="153707" y="264587"/>
                  </a:lnTo>
                  <a:lnTo>
                    <a:pt x="161900" y="291120"/>
                  </a:lnTo>
                  <a:lnTo>
                    <a:pt x="163393" y="335822"/>
                  </a:lnTo>
                  <a:lnTo>
                    <a:pt x="161572" y="350224"/>
                  </a:lnTo>
                  <a:lnTo>
                    <a:pt x="156847" y="360994"/>
                  </a:lnTo>
                  <a:lnTo>
                    <a:pt x="142240" y="376081"/>
                  </a:lnTo>
                  <a:lnTo>
                    <a:pt x="108695" y="391152"/>
                  </a:lnTo>
                  <a:lnTo>
                    <a:pt x="63531" y="391848"/>
                  </a:lnTo>
                  <a:lnTo>
                    <a:pt x="10793" y="38152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91046" y="341851"/>
              <a:ext cx="180390" cy="205631"/>
            </a:xfrm>
            <a:custGeom>
              <a:avLst/>
              <a:gdLst/>
              <a:ahLst/>
              <a:cxnLst/>
              <a:rect l="0" t="0" r="0" b="0"/>
              <a:pathLst>
                <a:path w="180390" h="205631">
                  <a:moveTo>
                    <a:pt x="115897" y="5589"/>
                  </a:moveTo>
                  <a:lnTo>
                    <a:pt x="99129" y="0"/>
                  </a:lnTo>
                  <a:lnTo>
                    <a:pt x="66345" y="2113"/>
                  </a:lnTo>
                  <a:lnTo>
                    <a:pt x="32585" y="15737"/>
                  </a:lnTo>
                  <a:lnTo>
                    <a:pt x="5944" y="40181"/>
                  </a:lnTo>
                  <a:lnTo>
                    <a:pt x="1650" y="50877"/>
                  </a:lnTo>
                  <a:lnTo>
                    <a:pt x="0" y="75240"/>
                  </a:lnTo>
                  <a:lnTo>
                    <a:pt x="3537" y="84778"/>
                  </a:lnTo>
                  <a:lnTo>
                    <a:pt x="16827" y="98496"/>
                  </a:lnTo>
                  <a:lnTo>
                    <a:pt x="37551" y="105373"/>
                  </a:lnTo>
                  <a:lnTo>
                    <a:pt x="88982" y="109787"/>
                  </a:lnTo>
                  <a:lnTo>
                    <a:pt x="130279" y="116141"/>
                  </a:lnTo>
                  <a:lnTo>
                    <a:pt x="160973" y="131022"/>
                  </a:lnTo>
                  <a:lnTo>
                    <a:pt x="174145" y="146735"/>
                  </a:lnTo>
                  <a:lnTo>
                    <a:pt x="179295" y="155838"/>
                  </a:lnTo>
                  <a:lnTo>
                    <a:pt x="180389" y="164247"/>
                  </a:lnTo>
                  <a:lnTo>
                    <a:pt x="175366" y="179829"/>
                  </a:lnTo>
                  <a:lnTo>
                    <a:pt x="162214" y="191433"/>
                  </a:lnTo>
                  <a:lnTo>
                    <a:pt x="143501" y="199321"/>
                  </a:lnTo>
                  <a:lnTo>
                    <a:pt x="96480" y="204384"/>
                  </a:lnTo>
                  <a:lnTo>
                    <a:pt x="63254" y="205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43813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64302" y="200041"/>
              <a:ext cx="16424" cy="357970"/>
            </a:xfrm>
            <a:custGeom>
              <a:avLst/>
              <a:gdLst/>
              <a:ahLst/>
              <a:cxnLst/>
              <a:rect l="0" t="0" r="0" b="0"/>
              <a:pathLst>
                <a:path w="16424" h="357970">
                  <a:moveTo>
                    <a:pt x="5895" y="0"/>
                  </a:moveTo>
                  <a:lnTo>
                    <a:pt x="2775" y="57264"/>
                  </a:lnTo>
                  <a:lnTo>
                    <a:pt x="681" y="100415"/>
                  </a:lnTo>
                  <a:lnTo>
                    <a:pt x="4865" y="157615"/>
                  </a:lnTo>
                  <a:lnTo>
                    <a:pt x="0" y="208008"/>
                  </a:lnTo>
                  <a:lnTo>
                    <a:pt x="3517" y="269032"/>
                  </a:lnTo>
                  <a:lnTo>
                    <a:pt x="8545" y="323027"/>
                  </a:lnTo>
                  <a:lnTo>
                    <a:pt x="1642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12269" y="336911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16477" y="8334"/>
                  </a:lnTo>
                  <a:lnTo>
                    <a:pt x="161174" y="15684"/>
                  </a:lnTo>
                  <a:lnTo>
                    <a:pt x="108050" y="27232"/>
                  </a:lnTo>
                  <a:lnTo>
                    <a:pt x="49375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30736" y="436058"/>
              <a:ext cx="121381" cy="135409"/>
            </a:xfrm>
            <a:custGeom>
              <a:avLst/>
              <a:gdLst/>
              <a:ahLst/>
              <a:cxnLst/>
              <a:rect l="0" t="0" r="0" b="0"/>
              <a:pathLst>
                <a:path w="121381" h="135409">
                  <a:moveTo>
                    <a:pt x="107917" y="27195"/>
                  </a:moveTo>
                  <a:lnTo>
                    <a:pt x="102327" y="10428"/>
                  </a:lnTo>
                  <a:lnTo>
                    <a:pt x="96001" y="5488"/>
                  </a:lnTo>
                  <a:lnTo>
                    <a:pt x="76495" y="0"/>
                  </a:lnTo>
                  <a:lnTo>
                    <a:pt x="67082" y="877"/>
                  </a:lnTo>
                  <a:lnTo>
                    <a:pt x="41485" y="13288"/>
                  </a:lnTo>
                  <a:lnTo>
                    <a:pt x="22240" y="25304"/>
                  </a:lnTo>
                  <a:lnTo>
                    <a:pt x="8227" y="41563"/>
                  </a:lnTo>
                  <a:lnTo>
                    <a:pt x="2852" y="50811"/>
                  </a:lnTo>
                  <a:lnTo>
                    <a:pt x="0" y="73566"/>
                  </a:lnTo>
                  <a:lnTo>
                    <a:pt x="3802" y="96938"/>
                  </a:lnTo>
                  <a:lnTo>
                    <a:pt x="13290" y="115124"/>
                  </a:lnTo>
                  <a:lnTo>
                    <a:pt x="28426" y="127886"/>
                  </a:lnTo>
                  <a:lnTo>
                    <a:pt x="37375" y="132927"/>
                  </a:lnTo>
                  <a:lnTo>
                    <a:pt x="59797" y="135408"/>
                  </a:lnTo>
                  <a:lnTo>
                    <a:pt x="83021" y="131442"/>
                  </a:lnTo>
                  <a:lnTo>
                    <a:pt x="101141" y="121880"/>
                  </a:lnTo>
                  <a:lnTo>
                    <a:pt x="113874" y="106712"/>
                  </a:lnTo>
                  <a:lnTo>
                    <a:pt x="118908" y="97754"/>
                  </a:lnTo>
                  <a:lnTo>
                    <a:pt x="121380" y="75322"/>
                  </a:lnTo>
                  <a:lnTo>
                    <a:pt x="120402" y="62790"/>
                  </a:lnTo>
                  <a:lnTo>
                    <a:pt x="109956" y="42625"/>
                  </a:lnTo>
                  <a:lnTo>
                    <a:pt x="102258" y="33972"/>
                  </a:lnTo>
                  <a:lnTo>
                    <a:pt x="84345" y="24358"/>
                  </a:lnTo>
                  <a:lnTo>
                    <a:pt x="55274" y="16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12394" y="252683"/>
              <a:ext cx="21057" cy="336913"/>
            </a:xfrm>
            <a:custGeom>
              <a:avLst/>
              <a:gdLst/>
              <a:ahLst/>
              <a:cxnLst/>
              <a:rect l="0" t="0" r="0" b="0"/>
              <a:pathLst>
                <a:path w="21057" h="336913">
                  <a:moveTo>
                    <a:pt x="21056" y="0"/>
                  </a:moveTo>
                  <a:lnTo>
                    <a:pt x="11992" y="58617"/>
                  </a:lnTo>
                  <a:lnTo>
                    <a:pt x="18053" y="121197"/>
                  </a:lnTo>
                  <a:lnTo>
                    <a:pt x="18997" y="172521"/>
                  </a:lnTo>
                  <a:lnTo>
                    <a:pt x="13558" y="224773"/>
                  </a:lnTo>
                  <a:lnTo>
                    <a:pt x="11426" y="276130"/>
                  </a:lnTo>
                  <a:lnTo>
                    <a:pt x="9625" y="31682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38232" y="326383"/>
              <a:ext cx="111033" cy="210571"/>
            </a:xfrm>
            <a:custGeom>
              <a:avLst/>
              <a:gdLst/>
              <a:ahLst/>
              <a:cxnLst/>
              <a:rect l="0" t="0" r="0" b="0"/>
              <a:pathLst>
                <a:path w="111033" h="210571">
                  <a:moveTo>
                    <a:pt x="111032" y="0"/>
                  </a:moveTo>
                  <a:lnTo>
                    <a:pt x="61534" y="58563"/>
                  </a:lnTo>
                  <a:lnTo>
                    <a:pt x="5098" y="92614"/>
                  </a:lnTo>
                  <a:lnTo>
                    <a:pt x="635" y="99177"/>
                  </a:lnTo>
                  <a:lnTo>
                    <a:pt x="0" y="105893"/>
                  </a:lnTo>
                  <a:lnTo>
                    <a:pt x="1916" y="112709"/>
                  </a:lnTo>
                  <a:lnTo>
                    <a:pt x="6702" y="118423"/>
                  </a:lnTo>
                  <a:lnTo>
                    <a:pt x="65241" y="165391"/>
                  </a:lnTo>
                  <a:lnTo>
                    <a:pt x="11103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211834" y="375862"/>
              <a:ext cx="172827" cy="326391"/>
            </a:xfrm>
            <a:custGeom>
              <a:avLst/>
              <a:gdLst/>
              <a:ahLst/>
              <a:cxnLst/>
              <a:rect l="0" t="0" r="0" b="0"/>
              <a:pathLst>
                <a:path w="172827" h="326391">
                  <a:moveTo>
                    <a:pt x="158528" y="87391"/>
                  </a:moveTo>
                  <a:lnTo>
                    <a:pt x="164118" y="70624"/>
                  </a:lnTo>
                  <a:lnTo>
                    <a:pt x="163742" y="53033"/>
                  </a:lnTo>
                  <a:lnTo>
                    <a:pt x="162004" y="43429"/>
                  </a:lnTo>
                  <a:lnTo>
                    <a:pt x="150715" y="26518"/>
                  </a:lnTo>
                  <a:lnTo>
                    <a:pt x="133999" y="12374"/>
                  </a:lnTo>
                  <a:lnTo>
                    <a:pt x="114871" y="2188"/>
                  </a:lnTo>
                  <a:lnTo>
                    <a:pt x="94671" y="0"/>
                  </a:lnTo>
                  <a:lnTo>
                    <a:pt x="53108" y="8128"/>
                  </a:lnTo>
                  <a:lnTo>
                    <a:pt x="27208" y="23222"/>
                  </a:lnTo>
                  <a:lnTo>
                    <a:pt x="4715" y="42512"/>
                  </a:lnTo>
                  <a:lnTo>
                    <a:pt x="1004" y="50453"/>
                  </a:lnTo>
                  <a:lnTo>
                    <a:pt x="0" y="68635"/>
                  </a:lnTo>
                  <a:lnTo>
                    <a:pt x="6012" y="98601"/>
                  </a:lnTo>
                  <a:lnTo>
                    <a:pt x="20792" y="124118"/>
                  </a:lnTo>
                  <a:lnTo>
                    <a:pt x="36481" y="136080"/>
                  </a:lnTo>
                  <a:lnTo>
                    <a:pt x="45578" y="140907"/>
                  </a:lnTo>
                  <a:lnTo>
                    <a:pt x="65045" y="143152"/>
                  </a:lnTo>
                  <a:lnTo>
                    <a:pt x="84225" y="139080"/>
                  </a:lnTo>
                  <a:lnTo>
                    <a:pt x="100548" y="129471"/>
                  </a:lnTo>
                  <a:lnTo>
                    <a:pt x="112482" y="114282"/>
                  </a:lnTo>
                  <a:lnTo>
                    <a:pt x="117302" y="105319"/>
                  </a:lnTo>
                  <a:lnTo>
                    <a:pt x="122856" y="104022"/>
                  </a:lnTo>
                  <a:lnTo>
                    <a:pt x="128898" y="107837"/>
                  </a:lnTo>
                  <a:lnTo>
                    <a:pt x="140680" y="123385"/>
                  </a:lnTo>
                  <a:lnTo>
                    <a:pt x="149816" y="141993"/>
                  </a:lnTo>
                  <a:lnTo>
                    <a:pt x="157977" y="197006"/>
                  </a:lnTo>
                  <a:lnTo>
                    <a:pt x="169642" y="250334"/>
                  </a:lnTo>
                  <a:lnTo>
                    <a:pt x="172826" y="279133"/>
                  </a:lnTo>
                  <a:lnTo>
                    <a:pt x="166443" y="299732"/>
                  </a:lnTo>
                  <a:lnTo>
                    <a:pt x="152688" y="313566"/>
                  </a:lnTo>
                  <a:lnTo>
                    <a:pt x="144106" y="318893"/>
                  </a:lnTo>
                  <a:lnTo>
                    <a:pt x="109672" y="326390"/>
                  </a:lnTo>
                  <a:lnTo>
                    <a:pt x="51218" y="321688"/>
                  </a:lnTo>
                  <a:lnTo>
                    <a:pt x="11130" y="319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07192" y="189512"/>
              <a:ext cx="198051" cy="505369"/>
            </a:xfrm>
            <a:custGeom>
              <a:avLst/>
              <a:gdLst/>
              <a:ahLst/>
              <a:cxnLst/>
              <a:rect l="0" t="0" r="0" b="0"/>
              <a:pathLst>
                <a:path w="198051" h="505369">
                  <a:moveTo>
                    <a:pt x="0" y="0"/>
                  </a:moveTo>
                  <a:lnTo>
                    <a:pt x="58563" y="58564"/>
                  </a:lnTo>
                  <a:lnTo>
                    <a:pt x="115770" y="118891"/>
                  </a:lnTo>
                  <a:lnTo>
                    <a:pt x="157924" y="177161"/>
                  </a:lnTo>
                  <a:lnTo>
                    <a:pt x="190682" y="236803"/>
                  </a:lnTo>
                  <a:lnTo>
                    <a:pt x="197268" y="287753"/>
                  </a:lnTo>
                  <a:lnTo>
                    <a:pt x="198050" y="340414"/>
                  </a:lnTo>
                  <a:lnTo>
                    <a:pt x="190222" y="389553"/>
                  </a:lnTo>
                  <a:lnTo>
                    <a:pt x="179690" y="411391"/>
                  </a:lnTo>
                  <a:lnTo>
                    <a:pt x="130362" y="468571"/>
                  </a:lnTo>
                  <a:lnTo>
                    <a:pt x="94756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30869" y="1284476"/>
            <a:ext cx="4018935" cy="579069"/>
            <a:chOff x="530869" y="1284476"/>
            <a:chExt cx="4018935" cy="579069"/>
          </a:xfrm>
        </p:grpSpPr>
        <p:sp>
          <p:nvSpPr>
            <p:cNvPr id="46" name="Freeform 45"/>
            <p:cNvSpPr/>
            <p:nvPr/>
          </p:nvSpPr>
          <p:spPr>
            <a:xfrm>
              <a:off x="530869" y="1295005"/>
              <a:ext cx="6085" cy="410612"/>
            </a:xfrm>
            <a:custGeom>
              <a:avLst/>
              <a:gdLst/>
              <a:ahLst/>
              <a:cxnLst/>
              <a:rect l="0" t="0" r="0" b="0"/>
              <a:pathLst>
                <a:path w="6085" h="410612">
                  <a:moveTo>
                    <a:pt x="6084" y="0"/>
                  </a:moveTo>
                  <a:lnTo>
                    <a:pt x="495" y="16767"/>
                  </a:lnTo>
                  <a:lnTo>
                    <a:pt x="3767" y="64620"/>
                  </a:lnTo>
                  <a:lnTo>
                    <a:pt x="4227" y="115853"/>
                  </a:lnTo>
                  <a:lnTo>
                    <a:pt x="735" y="175742"/>
                  </a:lnTo>
                  <a:lnTo>
                    <a:pt x="4499" y="230666"/>
                  </a:lnTo>
                  <a:lnTo>
                    <a:pt x="5614" y="283985"/>
                  </a:lnTo>
                  <a:lnTo>
                    <a:pt x="5945" y="333708"/>
                  </a:lnTo>
                  <a:lnTo>
                    <a:pt x="0" y="394765"/>
                  </a:lnTo>
                  <a:lnTo>
                    <a:pt x="858" y="400047"/>
                  </a:lnTo>
                  <a:lnTo>
                    <a:pt x="608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6994" y="1305533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31586" y="58617"/>
                  </a:lnTo>
                  <a:lnTo>
                    <a:pt x="31586" y="110175"/>
                  </a:lnTo>
                  <a:lnTo>
                    <a:pt x="31586" y="169905"/>
                  </a:lnTo>
                  <a:lnTo>
                    <a:pt x="31586" y="226467"/>
                  </a:lnTo>
                  <a:lnTo>
                    <a:pt x="31586" y="285860"/>
                  </a:lnTo>
                  <a:lnTo>
                    <a:pt x="31586" y="336734"/>
                  </a:lnTo>
                  <a:lnTo>
                    <a:pt x="25997" y="381443"/>
                  </a:lnTo>
                  <a:lnTo>
                    <a:pt x="17013" y="40076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9595" y="1560412"/>
              <a:ext cx="168457" cy="18863"/>
            </a:xfrm>
            <a:custGeom>
              <a:avLst/>
              <a:gdLst/>
              <a:ahLst/>
              <a:cxnLst/>
              <a:rect l="0" t="0" r="0" b="0"/>
              <a:pathLst>
                <a:path w="168457" h="18863">
                  <a:moveTo>
                    <a:pt x="168456" y="8334"/>
                  </a:moveTo>
                  <a:lnTo>
                    <a:pt x="130978" y="0"/>
                  </a:lnTo>
                  <a:lnTo>
                    <a:pt x="96130" y="1575"/>
                  </a:lnTo>
                  <a:lnTo>
                    <a:pt x="41736" y="699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6154" y="1513085"/>
              <a:ext cx="119111" cy="184013"/>
            </a:xfrm>
            <a:custGeom>
              <a:avLst/>
              <a:gdLst/>
              <a:ahLst/>
              <a:cxnLst/>
              <a:rect l="0" t="0" r="0" b="0"/>
              <a:pathLst>
                <a:path w="119111" h="184013">
                  <a:moveTo>
                    <a:pt x="101939" y="13547"/>
                  </a:moveTo>
                  <a:lnTo>
                    <a:pt x="85171" y="2368"/>
                  </a:lnTo>
                  <a:lnTo>
                    <a:pt x="67580" y="0"/>
                  </a:lnTo>
                  <a:lnTo>
                    <a:pt x="48064" y="4016"/>
                  </a:lnTo>
                  <a:lnTo>
                    <a:pt x="27692" y="13600"/>
                  </a:lnTo>
                  <a:lnTo>
                    <a:pt x="13178" y="28778"/>
                  </a:lnTo>
                  <a:lnTo>
                    <a:pt x="3998" y="48392"/>
                  </a:lnTo>
                  <a:lnTo>
                    <a:pt x="0" y="86912"/>
                  </a:lnTo>
                  <a:lnTo>
                    <a:pt x="6874" y="132511"/>
                  </a:lnTo>
                  <a:lnTo>
                    <a:pt x="17184" y="157667"/>
                  </a:lnTo>
                  <a:lnTo>
                    <a:pt x="32684" y="174306"/>
                  </a:lnTo>
                  <a:lnTo>
                    <a:pt x="41731" y="180381"/>
                  </a:lnTo>
                  <a:lnTo>
                    <a:pt x="61142" y="184012"/>
                  </a:lnTo>
                  <a:lnTo>
                    <a:pt x="71231" y="183342"/>
                  </a:lnTo>
                  <a:lnTo>
                    <a:pt x="79127" y="179386"/>
                  </a:lnTo>
                  <a:lnTo>
                    <a:pt x="109882" y="138158"/>
                  </a:lnTo>
                  <a:lnTo>
                    <a:pt x="119110" y="96612"/>
                  </a:lnTo>
                  <a:lnTo>
                    <a:pt x="116255" y="58436"/>
                  </a:lnTo>
                  <a:lnTo>
                    <a:pt x="107912" y="38957"/>
                  </a:lnTo>
                  <a:lnTo>
                    <a:pt x="96300" y="17956"/>
                  </a:lnTo>
                  <a:lnTo>
                    <a:pt x="91410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10735" y="1484518"/>
              <a:ext cx="244761" cy="180415"/>
            </a:xfrm>
            <a:custGeom>
              <a:avLst/>
              <a:gdLst/>
              <a:ahLst/>
              <a:cxnLst/>
              <a:rect l="0" t="0" r="0" b="0"/>
              <a:pathLst>
                <a:path w="244761" h="180415">
                  <a:moveTo>
                    <a:pt x="0" y="42114"/>
                  </a:moveTo>
                  <a:lnTo>
                    <a:pt x="3120" y="84805"/>
                  </a:lnTo>
                  <a:lnTo>
                    <a:pt x="11893" y="143012"/>
                  </a:lnTo>
                  <a:lnTo>
                    <a:pt x="21274" y="161437"/>
                  </a:lnTo>
                  <a:lnTo>
                    <a:pt x="36361" y="174305"/>
                  </a:lnTo>
                  <a:lnTo>
                    <a:pt x="45298" y="179374"/>
                  </a:lnTo>
                  <a:lnTo>
                    <a:pt x="54765" y="180414"/>
                  </a:lnTo>
                  <a:lnTo>
                    <a:pt x="74643" y="175330"/>
                  </a:lnTo>
                  <a:lnTo>
                    <a:pt x="88937" y="162152"/>
                  </a:lnTo>
                  <a:lnTo>
                    <a:pt x="103561" y="131883"/>
                  </a:lnTo>
                  <a:lnTo>
                    <a:pt x="109198" y="107747"/>
                  </a:lnTo>
                  <a:lnTo>
                    <a:pt x="107804" y="85322"/>
                  </a:lnTo>
                  <a:lnTo>
                    <a:pt x="106965" y="82618"/>
                  </a:lnTo>
                  <a:lnTo>
                    <a:pt x="106032" y="92091"/>
                  </a:lnTo>
                  <a:lnTo>
                    <a:pt x="111096" y="118143"/>
                  </a:lnTo>
                  <a:lnTo>
                    <a:pt x="125594" y="148089"/>
                  </a:lnTo>
                  <a:lnTo>
                    <a:pt x="141218" y="162523"/>
                  </a:lnTo>
                  <a:lnTo>
                    <a:pt x="161030" y="171668"/>
                  </a:lnTo>
                  <a:lnTo>
                    <a:pt x="185433" y="175733"/>
                  </a:lnTo>
                  <a:lnTo>
                    <a:pt x="205637" y="171300"/>
                  </a:lnTo>
                  <a:lnTo>
                    <a:pt x="214300" y="166842"/>
                  </a:lnTo>
                  <a:lnTo>
                    <a:pt x="227046" y="152531"/>
                  </a:lnTo>
                  <a:lnTo>
                    <a:pt x="244760" y="109158"/>
                  </a:lnTo>
                  <a:lnTo>
                    <a:pt x="244747" y="63668"/>
                  </a:lnTo>
                  <a:lnTo>
                    <a:pt x="231745" y="24324"/>
                  </a:lnTo>
                  <a:lnTo>
                    <a:pt x="222711" y="1081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26632" y="1479258"/>
              <a:ext cx="315856" cy="197279"/>
            </a:xfrm>
            <a:custGeom>
              <a:avLst/>
              <a:gdLst/>
              <a:ahLst/>
              <a:cxnLst/>
              <a:rect l="0" t="0" r="0" b="0"/>
              <a:pathLst>
                <a:path w="315856" h="197279">
                  <a:moveTo>
                    <a:pt x="0" y="47374"/>
                  </a:moveTo>
                  <a:lnTo>
                    <a:pt x="11178" y="58552"/>
                  </a:lnTo>
                  <a:lnTo>
                    <a:pt x="16666" y="76518"/>
                  </a:lnTo>
                  <a:lnTo>
                    <a:pt x="27714" y="132450"/>
                  </a:lnTo>
                  <a:lnTo>
                    <a:pt x="36665" y="193267"/>
                  </a:lnTo>
                  <a:lnTo>
                    <a:pt x="37311" y="197278"/>
                  </a:lnTo>
                  <a:lnTo>
                    <a:pt x="36572" y="196443"/>
                  </a:lnTo>
                  <a:lnTo>
                    <a:pt x="26981" y="164297"/>
                  </a:lnTo>
                  <a:lnTo>
                    <a:pt x="23397" y="114057"/>
                  </a:lnTo>
                  <a:lnTo>
                    <a:pt x="35865" y="52775"/>
                  </a:lnTo>
                  <a:lnTo>
                    <a:pt x="51441" y="22978"/>
                  </a:lnTo>
                  <a:lnTo>
                    <a:pt x="58860" y="18242"/>
                  </a:lnTo>
                  <a:lnTo>
                    <a:pt x="76463" y="16099"/>
                  </a:lnTo>
                  <a:lnTo>
                    <a:pt x="106103" y="27059"/>
                  </a:lnTo>
                  <a:lnTo>
                    <a:pt x="120466" y="41854"/>
                  </a:lnTo>
                  <a:lnTo>
                    <a:pt x="149181" y="91317"/>
                  </a:lnTo>
                  <a:lnTo>
                    <a:pt x="155336" y="120315"/>
                  </a:lnTo>
                  <a:lnTo>
                    <a:pt x="156199" y="118228"/>
                  </a:lnTo>
                  <a:lnTo>
                    <a:pt x="160895" y="55804"/>
                  </a:lnTo>
                  <a:lnTo>
                    <a:pt x="163415" y="42465"/>
                  </a:lnTo>
                  <a:lnTo>
                    <a:pt x="175574" y="21406"/>
                  </a:lnTo>
                  <a:lnTo>
                    <a:pt x="183730" y="12514"/>
                  </a:lnTo>
                  <a:lnTo>
                    <a:pt x="205270" y="2635"/>
                  </a:lnTo>
                  <a:lnTo>
                    <a:pt x="217565" y="0"/>
                  </a:lnTo>
                  <a:lnTo>
                    <a:pt x="240585" y="3312"/>
                  </a:lnTo>
                  <a:lnTo>
                    <a:pt x="261344" y="13753"/>
                  </a:lnTo>
                  <a:lnTo>
                    <a:pt x="278370" y="30091"/>
                  </a:lnTo>
                  <a:lnTo>
                    <a:pt x="295519" y="64610"/>
                  </a:lnTo>
                  <a:lnTo>
                    <a:pt x="304559" y="117026"/>
                  </a:lnTo>
                  <a:lnTo>
                    <a:pt x="315855" y="163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97985" y="1470847"/>
              <a:ext cx="186658" cy="175339"/>
            </a:xfrm>
            <a:custGeom>
              <a:avLst/>
              <a:gdLst/>
              <a:ahLst/>
              <a:cxnLst/>
              <a:rect l="0" t="0" r="0" b="0"/>
              <a:pathLst>
                <a:path w="186658" h="175339">
                  <a:moveTo>
                    <a:pt x="123486" y="66313"/>
                  </a:moveTo>
                  <a:lnTo>
                    <a:pt x="113911" y="35031"/>
                  </a:lnTo>
                  <a:lnTo>
                    <a:pt x="103243" y="18875"/>
                  </a:lnTo>
                  <a:lnTo>
                    <a:pt x="87583" y="7015"/>
                  </a:lnTo>
                  <a:lnTo>
                    <a:pt x="78494" y="2215"/>
                  </a:lnTo>
                  <a:lnTo>
                    <a:pt x="59036" y="0"/>
                  </a:lnTo>
                  <a:lnTo>
                    <a:pt x="48934" y="1048"/>
                  </a:lnTo>
                  <a:lnTo>
                    <a:pt x="31470" y="11570"/>
                  </a:lnTo>
                  <a:lnTo>
                    <a:pt x="17079" y="27945"/>
                  </a:lnTo>
                  <a:lnTo>
                    <a:pt x="6784" y="46921"/>
                  </a:lnTo>
                  <a:lnTo>
                    <a:pt x="0" y="82924"/>
                  </a:lnTo>
                  <a:lnTo>
                    <a:pt x="9169" y="123228"/>
                  </a:lnTo>
                  <a:lnTo>
                    <a:pt x="26703" y="159216"/>
                  </a:lnTo>
                  <a:lnTo>
                    <a:pt x="35568" y="166853"/>
                  </a:lnTo>
                  <a:lnTo>
                    <a:pt x="57895" y="175338"/>
                  </a:lnTo>
                  <a:lnTo>
                    <a:pt x="68060" y="175261"/>
                  </a:lnTo>
                  <a:lnTo>
                    <a:pt x="85594" y="168937"/>
                  </a:lnTo>
                  <a:lnTo>
                    <a:pt x="108619" y="146633"/>
                  </a:lnTo>
                  <a:lnTo>
                    <a:pt x="116879" y="124628"/>
                  </a:lnTo>
                  <a:lnTo>
                    <a:pt x="119081" y="112209"/>
                  </a:lnTo>
                  <a:lnTo>
                    <a:pt x="121719" y="107439"/>
                  </a:lnTo>
                  <a:lnTo>
                    <a:pt x="124648" y="107768"/>
                  </a:lnTo>
                  <a:lnTo>
                    <a:pt x="150762" y="140359"/>
                  </a:lnTo>
                  <a:lnTo>
                    <a:pt x="186657" y="161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21444" y="1495579"/>
              <a:ext cx="131655" cy="157227"/>
            </a:xfrm>
            <a:custGeom>
              <a:avLst/>
              <a:gdLst/>
              <a:ahLst/>
              <a:cxnLst/>
              <a:rect l="0" t="0" r="0" b="0"/>
              <a:pathLst>
                <a:path w="131655" h="157227">
                  <a:moveTo>
                    <a:pt x="5312" y="20524"/>
                  </a:moveTo>
                  <a:lnTo>
                    <a:pt x="12548" y="48080"/>
                  </a:lnTo>
                  <a:lnTo>
                    <a:pt x="18309" y="101183"/>
                  </a:lnTo>
                  <a:lnTo>
                    <a:pt x="30366" y="151750"/>
                  </a:lnTo>
                  <a:lnTo>
                    <a:pt x="29034" y="157141"/>
                  </a:lnTo>
                  <a:lnTo>
                    <a:pt x="24636" y="157226"/>
                  </a:lnTo>
                  <a:lnTo>
                    <a:pt x="18195" y="153773"/>
                  </a:lnTo>
                  <a:lnTo>
                    <a:pt x="13900" y="146791"/>
                  </a:lnTo>
                  <a:lnTo>
                    <a:pt x="3889" y="98845"/>
                  </a:lnTo>
                  <a:lnTo>
                    <a:pt x="0" y="68202"/>
                  </a:lnTo>
                  <a:lnTo>
                    <a:pt x="2171" y="38984"/>
                  </a:lnTo>
                  <a:lnTo>
                    <a:pt x="10155" y="16641"/>
                  </a:lnTo>
                  <a:lnTo>
                    <a:pt x="15560" y="7407"/>
                  </a:lnTo>
                  <a:lnTo>
                    <a:pt x="23842" y="2420"/>
                  </a:lnTo>
                  <a:lnTo>
                    <a:pt x="45523" y="0"/>
                  </a:lnTo>
                  <a:lnTo>
                    <a:pt x="64518" y="5943"/>
                  </a:lnTo>
                  <a:lnTo>
                    <a:pt x="80758" y="17553"/>
                  </a:lnTo>
                  <a:lnTo>
                    <a:pt x="101886" y="43820"/>
                  </a:lnTo>
                  <a:lnTo>
                    <a:pt x="123950" y="94519"/>
                  </a:lnTo>
                  <a:lnTo>
                    <a:pt x="131654" y="146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16269" y="1516103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9575" y="24047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05741" y="1452932"/>
              <a:ext cx="147399" cy="410613"/>
            </a:xfrm>
            <a:custGeom>
              <a:avLst/>
              <a:gdLst/>
              <a:ahLst/>
              <a:cxnLst/>
              <a:rect l="0" t="0" r="0" b="0"/>
              <a:pathLst>
                <a:path w="147399" h="410613">
                  <a:moveTo>
                    <a:pt x="147398" y="0"/>
                  </a:moveTo>
                  <a:lnTo>
                    <a:pt x="127155" y="55141"/>
                  </a:lnTo>
                  <a:lnTo>
                    <a:pt x="102412" y="118170"/>
                  </a:lnTo>
                  <a:lnTo>
                    <a:pt x="81264" y="177908"/>
                  </a:lnTo>
                  <a:lnTo>
                    <a:pt x="63242" y="231485"/>
                  </a:lnTo>
                  <a:lnTo>
                    <a:pt x="43558" y="284891"/>
                  </a:lnTo>
                  <a:lnTo>
                    <a:pt x="23954" y="334627"/>
                  </a:lnTo>
                  <a:lnTo>
                    <a:pt x="3963" y="39215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79523" y="1284476"/>
              <a:ext cx="35548" cy="379027"/>
            </a:xfrm>
            <a:custGeom>
              <a:avLst/>
              <a:gdLst/>
              <a:ahLst/>
              <a:cxnLst/>
              <a:rect l="0" t="0" r="0" b="0"/>
              <a:pathLst>
                <a:path w="35548" h="379027">
                  <a:moveTo>
                    <a:pt x="0" y="0"/>
                  </a:moveTo>
                  <a:lnTo>
                    <a:pt x="5589" y="16768"/>
                  </a:lnTo>
                  <a:lnTo>
                    <a:pt x="5213" y="34359"/>
                  </a:lnTo>
                  <a:lnTo>
                    <a:pt x="1030" y="85426"/>
                  </a:lnTo>
                  <a:lnTo>
                    <a:pt x="5894" y="134756"/>
                  </a:lnTo>
                  <a:lnTo>
                    <a:pt x="16849" y="188186"/>
                  </a:lnTo>
                  <a:lnTo>
                    <a:pt x="23345" y="245706"/>
                  </a:lnTo>
                  <a:lnTo>
                    <a:pt x="35547" y="307458"/>
                  </a:lnTo>
                  <a:lnTo>
                    <a:pt x="32916" y="361153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54371" y="1368704"/>
              <a:ext cx="125194" cy="242157"/>
            </a:xfrm>
            <a:custGeom>
              <a:avLst/>
              <a:gdLst/>
              <a:ahLst/>
              <a:cxnLst/>
              <a:rect l="0" t="0" r="0" b="0"/>
              <a:pathLst>
                <a:path w="125194" h="242157">
                  <a:moveTo>
                    <a:pt x="93608" y="0"/>
                  </a:moveTo>
                  <a:lnTo>
                    <a:pt x="57691" y="63428"/>
                  </a:lnTo>
                  <a:lnTo>
                    <a:pt x="9332" y="125433"/>
                  </a:lnTo>
                  <a:lnTo>
                    <a:pt x="2329" y="132755"/>
                  </a:lnTo>
                  <a:lnTo>
                    <a:pt x="0" y="139976"/>
                  </a:lnTo>
                  <a:lnTo>
                    <a:pt x="787" y="147130"/>
                  </a:lnTo>
                  <a:lnTo>
                    <a:pt x="7900" y="161318"/>
                  </a:lnTo>
                  <a:lnTo>
                    <a:pt x="18861" y="175422"/>
                  </a:lnTo>
                  <a:lnTo>
                    <a:pt x="76398" y="213882"/>
                  </a:lnTo>
                  <a:lnTo>
                    <a:pt x="125193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53264" y="150557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0" y="586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21678" y="137923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11191" y="130553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3" y="166667"/>
                  </a:lnTo>
                  <a:lnTo>
                    <a:pt x="9878" y="217449"/>
                  </a:lnTo>
                  <a:lnTo>
                    <a:pt x="15989" y="270941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94902" y="1495046"/>
              <a:ext cx="153438" cy="133458"/>
            </a:xfrm>
            <a:custGeom>
              <a:avLst/>
              <a:gdLst/>
              <a:ahLst/>
              <a:cxnLst/>
              <a:rect l="0" t="0" r="0" b="0"/>
              <a:pathLst>
                <a:path w="153438" h="133458">
                  <a:moveTo>
                    <a:pt x="105802" y="10529"/>
                  </a:moveTo>
                  <a:lnTo>
                    <a:pt x="68324" y="2195"/>
                  </a:lnTo>
                  <a:lnTo>
                    <a:pt x="56251" y="1464"/>
                  </a:lnTo>
                  <a:lnTo>
                    <a:pt x="36596" y="6890"/>
                  </a:lnTo>
                  <a:lnTo>
                    <a:pt x="20062" y="18270"/>
                  </a:lnTo>
                  <a:lnTo>
                    <a:pt x="4914" y="35026"/>
                  </a:lnTo>
                  <a:lnTo>
                    <a:pt x="1109" y="45578"/>
                  </a:lnTo>
                  <a:lnTo>
                    <a:pt x="0" y="69780"/>
                  </a:lnTo>
                  <a:lnTo>
                    <a:pt x="11543" y="104124"/>
                  </a:lnTo>
                  <a:lnTo>
                    <a:pt x="26475" y="119587"/>
                  </a:lnTo>
                  <a:lnTo>
                    <a:pt x="35369" y="125348"/>
                  </a:lnTo>
                  <a:lnTo>
                    <a:pt x="75834" y="133457"/>
                  </a:lnTo>
                  <a:lnTo>
                    <a:pt x="101842" y="125995"/>
                  </a:lnTo>
                  <a:lnTo>
                    <a:pt x="141545" y="98197"/>
                  </a:lnTo>
                  <a:lnTo>
                    <a:pt x="150934" y="77959"/>
                  </a:lnTo>
                  <a:lnTo>
                    <a:pt x="153437" y="66011"/>
                  </a:lnTo>
                  <a:lnTo>
                    <a:pt x="152767" y="55705"/>
                  </a:lnTo>
                  <a:lnTo>
                    <a:pt x="145782" y="38016"/>
                  </a:lnTo>
                  <a:lnTo>
                    <a:pt x="1058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98917" y="1488697"/>
              <a:ext cx="189569" cy="372418"/>
            </a:xfrm>
            <a:custGeom>
              <a:avLst/>
              <a:gdLst/>
              <a:ahLst/>
              <a:cxnLst/>
              <a:rect l="0" t="0" r="0" b="0"/>
              <a:pathLst>
                <a:path w="189569" h="372418">
                  <a:moveTo>
                    <a:pt x="154471" y="69520"/>
                  </a:moveTo>
                  <a:lnTo>
                    <a:pt x="144896" y="45474"/>
                  </a:lnTo>
                  <a:lnTo>
                    <a:pt x="134228" y="31147"/>
                  </a:lnTo>
                  <a:lnTo>
                    <a:pt x="103890" y="9927"/>
                  </a:lnTo>
                  <a:lnTo>
                    <a:pt x="65265" y="0"/>
                  </a:lnTo>
                  <a:lnTo>
                    <a:pt x="41125" y="3917"/>
                  </a:lnTo>
                  <a:lnTo>
                    <a:pt x="29774" y="8237"/>
                  </a:lnTo>
                  <a:lnTo>
                    <a:pt x="14042" y="22396"/>
                  </a:lnTo>
                  <a:lnTo>
                    <a:pt x="8210" y="31085"/>
                  </a:lnTo>
                  <a:lnTo>
                    <a:pt x="0" y="65671"/>
                  </a:lnTo>
                  <a:lnTo>
                    <a:pt x="4319" y="85747"/>
                  </a:lnTo>
                  <a:lnTo>
                    <a:pt x="8746" y="94376"/>
                  </a:lnTo>
                  <a:lnTo>
                    <a:pt x="23024" y="107083"/>
                  </a:lnTo>
                  <a:lnTo>
                    <a:pt x="31745" y="112110"/>
                  </a:lnTo>
                  <a:lnTo>
                    <a:pt x="50793" y="114575"/>
                  </a:lnTo>
                  <a:lnTo>
                    <a:pt x="70957" y="110602"/>
                  </a:lnTo>
                  <a:lnTo>
                    <a:pt x="91618" y="101037"/>
                  </a:lnTo>
                  <a:lnTo>
                    <a:pt x="117390" y="76909"/>
                  </a:lnTo>
                  <a:lnTo>
                    <a:pt x="122732" y="75616"/>
                  </a:lnTo>
                  <a:lnTo>
                    <a:pt x="126292" y="79433"/>
                  </a:lnTo>
                  <a:lnTo>
                    <a:pt x="140882" y="140279"/>
                  </a:lnTo>
                  <a:lnTo>
                    <a:pt x="154560" y="200957"/>
                  </a:lnTo>
                  <a:lnTo>
                    <a:pt x="172031" y="259487"/>
                  </a:lnTo>
                  <a:lnTo>
                    <a:pt x="189568" y="320646"/>
                  </a:lnTo>
                  <a:lnTo>
                    <a:pt x="187227" y="342569"/>
                  </a:lnTo>
                  <a:lnTo>
                    <a:pt x="183328" y="353328"/>
                  </a:lnTo>
                  <a:lnTo>
                    <a:pt x="176048" y="360501"/>
                  </a:lnTo>
                  <a:lnTo>
                    <a:pt x="155482" y="368471"/>
                  </a:lnTo>
                  <a:lnTo>
                    <a:pt x="104151" y="372417"/>
                  </a:lnTo>
                  <a:lnTo>
                    <a:pt x="52071" y="363145"/>
                  </a:lnTo>
                  <a:lnTo>
                    <a:pt x="7072" y="353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16559" y="1473989"/>
              <a:ext cx="94758" cy="181383"/>
            </a:xfrm>
            <a:custGeom>
              <a:avLst/>
              <a:gdLst/>
              <a:ahLst/>
              <a:cxnLst/>
              <a:rect l="0" t="0" r="0" b="0"/>
              <a:pathLst>
                <a:path w="94758" h="181383">
                  <a:moveTo>
                    <a:pt x="0" y="52643"/>
                  </a:moveTo>
                  <a:lnTo>
                    <a:pt x="15641" y="70623"/>
                  </a:lnTo>
                  <a:lnTo>
                    <a:pt x="38437" y="126996"/>
                  </a:lnTo>
                  <a:lnTo>
                    <a:pt x="57307" y="181382"/>
                  </a:lnTo>
                  <a:lnTo>
                    <a:pt x="52205" y="162277"/>
                  </a:lnTo>
                  <a:lnTo>
                    <a:pt x="23585" y="106089"/>
                  </a:lnTo>
                  <a:lnTo>
                    <a:pt x="14397" y="68349"/>
                  </a:lnTo>
                  <a:lnTo>
                    <a:pt x="17264" y="33120"/>
                  </a:lnTo>
                  <a:lnTo>
                    <a:pt x="22038" y="24420"/>
                  </a:lnTo>
                  <a:lnTo>
                    <a:pt x="36701" y="11633"/>
                  </a:lnTo>
                  <a:lnTo>
                    <a:pt x="58036" y="517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79072" y="1504507"/>
              <a:ext cx="163872" cy="127411"/>
            </a:xfrm>
            <a:custGeom>
              <a:avLst/>
              <a:gdLst/>
              <a:ahLst/>
              <a:cxnLst/>
              <a:rect l="0" t="0" r="0" b="0"/>
              <a:pathLst>
                <a:path w="163872" h="127411">
                  <a:moveTo>
                    <a:pt x="111228" y="43182"/>
                  </a:moveTo>
                  <a:lnTo>
                    <a:pt x="93247" y="19135"/>
                  </a:lnTo>
                  <a:lnTo>
                    <a:pt x="76331" y="4808"/>
                  </a:lnTo>
                  <a:lnTo>
                    <a:pt x="53994" y="0"/>
                  </a:lnTo>
                  <a:lnTo>
                    <a:pt x="41487" y="356"/>
                  </a:lnTo>
                  <a:lnTo>
                    <a:pt x="30809" y="4103"/>
                  </a:lnTo>
                  <a:lnTo>
                    <a:pt x="12705" y="17624"/>
                  </a:lnTo>
                  <a:lnTo>
                    <a:pt x="3099" y="41572"/>
                  </a:lnTo>
                  <a:lnTo>
                    <a:pt x="0" y="69372"/>
                  </a:lnTo>
                  <a:lnTo>
                    <a:pt x="2522" y="93426"/>
                  </a:lnTo>
                  <a:lnTo>
                    <a:pt x="7172" y="102415"/>
                  </a:lnTo>
                  <a:lnTo>
                    <a:pt x="21697" y="115521"/>
                  </a:lnTo>
                  <a:lnTo>
                    <a:pt x="29314" y="117144"/>
                  </a:lnTo>
                  <a:lnTo>
                    <a:pt x="36732" y="115887"/>
                  </a:lnTo>
                  <a:lnTo>
                    <a:pt x="44016" y="112709"/>
                  </a:lnTo>
                  <a:lnTo>
                    <a:pt x="65447" y="91468"/>
                  </a:lnTo>
                  <a:lnTo>
                    <a:pt x="81026" y="62948"/>
                  </a:lnTo>
                  <a:lnTo>
                    <a:pt x="85244" y="59869"/>
                  </a:lnTo>
                  <a:lnTo>
                    <a:pt x="89226" y="61325"/>
                  </a:lnTo>
                  <a:lnTo>
                    <a:pt x="136169" y="108989"/>
                  </a:lnTo>
                  <a:lnTo>
                    <a:pt x="163871" y="127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86798" y="1500624"/>
              <a:ext cx="233871" cy="162879"/>
            </a:xfrm>
            <a:custGeom>
              <a:avLst/>
              <a:gdLst/>
              <a:ahLst/>
              <a:cxnLst/>
              <a:rect l="0" t="0" r="0" b="0"/>
              <a:pathLst>
                <a:path w="233871" h="162879">
                  <a:moveTo>
                    <a:pt x="8787" y="26008"/>
                  </a:moveTo>
                  <a:lnTo>
                    <a:pt x="3198" y="42775"/>
                  </a:lnTo>
                  <a:lnTo>
                    <a:pt x="3574" y="60366"/>
                  </a:lnTo>
                  <a:lnTo>
                    <a:pt x="14166" y="103582"/>
                  </a:lnTo>
                  <a:lnTo>
                    <a:pt x="4137" y="75001"/>
                  </a:lnTo>
                  <a:lnTo>
                    <a:pt x="0" y="40394"/>
                  </a:lnTo>
                  <a:lnTo>
                    <a:pt x="5272" y="17194"/>
                  </a:lnTo>
                  <a:lnTo>
                    <a:pt x="9953" y="6094"/>
                  </a:lnTo>
                  <a:lnTo>
                    <a:pt x="16584" y="1033"/>
                  </a:lnTo>
                  <a:lnTo>
                    <a:pt x="24513" y="0"/>
                  </a:lnTo>
                  <a:lnTo>
                    <a:pt x="41513" y="5090"/>
                  </a:lnTo>
                  <a:lnTo>
                    <a:pt x="56867" y="15151"/>
                  </a:lnTo>
                  <a:lnTo>
                    <a:pt x="78665" y="39559"/>
                  </a:lnTo>
                  <a:lnTo>
                    <a:pt x="94352" y="69017"/>
                  </a:lnTo>
                  <a:lnTo>
                    <a:pt x="98586" y="71058"/>
                  </a:lnTo>
                  <a:lnTo>
                    <a:pt x="102578" y="67740"/>
                  </a:lnTo>
                  <a:lnTo>
                    <a:pt x="122980" y="34381"/>
                  </a:lnTo>
                  <a:lnTo>
                    <a:pt x="131709" y="29250"/>
                  </a:lnTo>
                  <a:lnTo>
                    <a:pt x="153886" y="26669"/>
                  </a:lnTo>
                  <a:lnTo>
                    <a:pt x="173101" y="32541"/>
                  </a:lnTo>
                  <a:lnTo>
                    <a:pt x="189440" y="44119"/>
                  </a:lnTo>
                  <a:lnTo>
                    <a:pt x="210623" y="70368"/>
                  </a:lnTo>
                  <a:lnTo>
                    <a:pt x="232707" y="121060"/>
                  </a:lnTo>
                  <a:lnTo>
                    <a:pt x="233870" y="138833"/>
                  </a:lnTo>
                  <a:lnTo>
                    <a:pt x="229886" y="162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99631" y="1452932"/>
              <a:ext cx="150173" cy="189595"/>
            </a:xfrm>
            <a:custGeom>
              <a:avLst/>
              <a:gdLst/>
              <a:ahLst/>
              <a:cxnLst/>
              <a:rect l="0" t="0" r="0" b="0"/>
              <a:pathLst>
                <a:path w="150173" h="189595">
                  <a:moveTo>
                    <a:pt x="85509" y="0"/>
                  </a:moveTo>
                  <a:lnTo>
                    <a:pt x="54226" y="9576"/>
                  </a:lnTo>
                  <a:lnTo>
                    <a:pt x="15821" y="39403"/>
                  </a:lnTo>
                  <a:lnTo>
                    <a:pt x="0" y="65488"/>
                  </a:lnTo>
                  <a:lnTo>
                    <a:pt x="427" y="72904"/>
                  </a:lnTo>
                  <a:lnTo>
                    <a:pt x="4221" y="79019"/>
                  </a:lnTo>
                  <a:lnTo>
                    <a:pt x="10260" y="84265"/>
                  </a:lnTo>
                  <a:lnTo>
                    <a:pt x="32568" y="90094"/>
                  </a:lnTo>
                  <a:lnTo>
                    <a:pt x="88959" y="99425"/>
                  </a:lnTo>
                  <a:lnTo>
                    <a:pt x="125525" y="109138"/>
                  </a:lnTo>
                  <a:lnTo>
                    <a:pt x="134413" y="114873"/>
                  </a:lnTo>
                  <a:lnTo>
                    <a:pt x="147408" y="130603"/>
                  </a:lnTo>
                  <a:lnTo>
                    <a:pt x="150172" y="139711"/>
                  </a:lnTo>
                  <a:lnTo>
                    <a:pt x="150123" y="159190"/>
                  </a:lnTo>
                  <a:lnTo>
                    <a:pt x="139962" y="176426"/>
                  </a:lnTo>
                  <a:lnTo>
                    <a:pt x="132340" y="184298"/>
                  </a:lnTo>
                  <a:lnTo>
                    <a:pt x="123748" y="188376"/>
                  </a:lnTo>
                  <a:lnTo>
                    <a:pt x="68881" y="189594"/>
                  </a:lnTo>
                  <a:lnTo>
                    <a:pt x="13418" y="189524"/>
                  </a:lnTo>
                  <a:lnTo>
                    <a:pt x="128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940847" y="1263419"/>
            <a:ext cx="5028355" cy="653213"/>
            <a:chOff x="4940847" y="1263419"/>
            <a:chExt cx="5028355" cy="653213"/>
          </a:xfrm>
        </p:grpSpPr>
        <p:sp>
          <p:nvSpPr>
            <p:cNvPr id="68" name="Freeform 67"/>
            <p:cNvSpPr/>
            <p:nvPr/>
          </p:nvSpPr>
          <p:spPr>
            <a:xfrm>
              <a:off x="4940847" y="1267588"/>
              <a:ext cx="144418" cy="364222"/>
            </a:xfrm>
            <a:custGeom>
              <a:avLst/>
              <a:gdLst/>
              <a:ahLst/>
              <a:cxnLst/>
              <a:rect l="0" t="0" r="0" b="0"/>
              <a:pathLst>
                <a:path w="144418" h="364222">
                  <a:moveTo>
                    <a:pt x="123360" y="237987"/>
                  </a:moveTo>
                  <a:lnTo>
                    <a:pt x="112181" y="221219"/>
                  </a:lnTo>
                  <a:lnTo>
                    <a:pt x="97335" y="209867"/>
                  </a:lnTo>
                  <a:lnTo>
                    <a:pt x="88462" y="205203"/>
                  </a:lnTo>
                  <a:lnTo>
                    <a:pt x="66126" y="203139"/>
                  </a:lnTo>
                  <a:lnTo>
                    <a:pt x="42941" y="207291"/>
                  </a:lnTo>
                  <a:lnTo>
                    <a:pt x="24837" y="216935"/>
                  </a:lnTo>
                  <a:lnTo>
                    <a:pt x="12111" y="235259"/>
                  </a:lnTo>
                  <a:lnTo>
                    <a:pt x="3726" y="260171"/>
                  </a:lnTo>
                  <a:lnTo>
                    <a:pt x="0" y="290740"/>
                  </a:lnTo>
                  <a:lnTo>
                    <a:pt x="4582" y="317585"/>
                  </a:lnTo>
                  <a:lnTo>
                    <a:pt x="20316" y="349309"/>
                  </a:lnTo>
                  <a:lnTo>
                    <a:pt x="26588" y="357825"/>
                  </a:lnTo>
                  <a:lnTo>
                    <a:pt x="34279" y="362333"/>
                  </a:lnTo>
                  <a:lnTo>
                    <a:pt x="52183" y="364221"/>
                  </a:lnTo>
                  <a:lnTo>
                    <a:pt x="68719" y="358042"/>
                  </a:lnTo>
                  <a:lnTo>
                    <a:pt x="76404" y="353119"/>
                  </a:lnTo>
                  <a:lnTo>
                    <a:pt x="98399" y="323832"/>
                  </a:lnTo>
                  <a:lnTo>
                    <a:pt x="122384" y="266666"/>
                  </a:lnTo>
                  <a:lnTo>
                    <a:pt x="131616" y="207257"/>
                  </a:lnTo>
                  <a:lnTo>
                    <a:pt x="133215" y="156482"/>
                  </a:lnTo>
                  <a:lnTo>
                    <a:pt x="125350" y="95328"/>
                  </a:lnTo>
                  <a:lnTo>
                    <a:pt x="112531" y="41308"/>
                  </a:lnTo>
                  <a:lnTo>
                    <a:pt x="104509" y="19553"/>
                  </a:lnTo>
                  <a:lnTo>
                    <a:pt x="93145" y="2085"/>
                  </a:lnTo>
                  <a:lnTo>
                    <a:pt x="88009" y="0"/>
                  </a:lnTo>
                  <a:lnTo>
                    <a:pt x="83415" y="2120"/>
                  </a:lnTo>
                  <a:lnTo>
                    <a:pt x="79182" y="7043"/>
                  </a:lnTo>
                  <a:lnTo>
                    <a:pt x="74479" y="24991"/>
                  </a:lnTo>
                  <a:lnTo>
                    <a:pt x="74952" y="64523"/>
                  </a:lnTo>
                  <a:lnTo>
                    <a:pt x="80003" y="124693"/>
                  </a:lnTo>
                  <a:lnTo>
                    <a:pt x="86467" y="173093"/>
                  </a:lnTo>
                  <a:lnTo>
                    <a:pt x="99131" y="232274"/>
                  </a:lnTo>
                  <a:lnTo>
                    <a:pt x="116386" y="289877"/>
                  </a:lnTo>
                  <a:lnTo>
                    <a:pt x="130388" y="329085"/>
                  </a:lnTo>
                  <a:lnTo>
                    <a:pt x="144417" y="343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52743" y="1473989"/>
              <a:ext cx="108657" cy="129275"/>
            </a:xfrm>
            <a:custGeom>
              <a:avLst/>
              <a:gdLst/>
              <a:ahLst/>
              <a:cxnLst/>
              <a:rect l="0" t="0" r="0" b="0"/>
              <a:pathLst>
                <a:path w="108657" h="129275">
                  <a:moveTo>
                    <a:pt x="79920" y="0"/>
                  </a:moveTo>
                  <a:lnTo>
                    <a:pt x="48638" y="9575"/>
                  </a:lnTo>
                  <a:lnTo>
                    <a:pt x="24898" y="27534"/>
                  </a:lnTo>
                  <a:lnTo>
                    <a:pt x="10232" y="44993"/>
                  </a:lnTo>
                  <a:lnTo>
                    <a:pt x="2154" y="67570"/>
                  </a:lnTo>
                  <a:lnTo>
                    <a:pt x="0" y="80142"/>
                  </a:lnTo>
                  <a:lnTo>
                    <a:pt x="3846" y="100349"/>
                  </a:lnTo>
                  <a:lnTo>
                    <a:pt x="8147" y="109014"/>
                  </a:lnTo>
                  <a:lnTo>
                    <a:pt x="22285" y="121760"/>
                  </a:lnTo>
                  <a:lnTo>
                    <a:pt x="30968" y="126797"/>
                  </a:lnTo>
                  <a:lnTo>
                    <a:pt x="49975" y="129274"/>
                  </a:lnTo>
                  <a:lnTo>
                    <a:pt x="68951" y="125305"/>
                  </a:lnTo>
                  <a:lnTo>
                    <a:pt x="85183" y="115743"/>
                  </a:lnTo>
                  <a:lnTo>
                    <a:pt x="97077" y="100574"/>
                  </a:lnTo>
                  <a:lnTo>
                    <a:pt x="105093" y="80965"/>
                  </a:lnTo>
                  <a:lnTo>
                    <a:pt x="108656" y="56651"/>
                  </a:lnTo>
                  <a:lnTo>
                    <a:pt x="107266" y="47126"/>
                  </a:lnTo>
                  <a:lnTo>
                    <a:pt x="9044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53720" y="1428800"/>
              <a:ext cx="172316" cy="171532"/>
            </a:xfrm>
            <a:custGeom>
              <a:avLst/>
              <a:gdLst/>
              <a:ahLst/>
              <a:cxnLst/>
              <a:rect l="0" t="0" r="0" b="0"/>
              <a:pathLst>
                <a:path w="172316" h="171532">
                  <a:moveTo>
                    <a:pt x="0" y="55718"/>
                  </a:moveTo>
                  <a:lnTo>
                    <a:pt x="63427" y="73676"/>
                  </a:lnTo>
                  <a:lnTo>
                    <a:pt x="96003" y="81576"/>
                  </a:lnTo>
                  <a:lnTo>
                    <a:pt x="156474" y="72049"/>
                  </a:lnTo>
                  <a:lnTo>
                    <a:pt x="163977" y="65435"/>
                  </a:lnTo>
                  <a:lnTo>
                    <a:pt x="172315" y="45609"/>
                  </a:lnTo>
                  <a:lnTo>
                    <a:pt x="172198" y="36110"/>
                  </a:lnTo>
                  <a:lnTo>
                    <a:pt x="165830" y="19317"/>
                  </a:lnTo>
                  <a:lnTo>
                    <a:pt x="152081" y="7174"/>
                  </a:lnTo>
                  <a:lnTo>
                    <a:pt x="143501" y="2298"/>
                  </a:lnTo>
                  <a:lnTo>
                    <a:pt x="124610" y="0"/>
                  </a:lnTo>
                  <a:lnTo>
                    <a:pt x="83886" y="8057"/>
                  </a:lnTo>
                  <a:lnTo>
                    <a:pt x="66139" y="20497"/>
                  </a:lnTo>
                  <a:lnTo>
                    <a:pt x="51622" y="37724"/>
                  </a:lnTo>
                  <a:lnTo>
                    <a:pt x="41270" y="57079"/>
                  </a:lnTo>
                  <a:lnTo>
                    <a:pt x="39009" y="83619"/>
                  </a:lnTo>
                  <a:lnTo>
                    <a:pt x="47090" y="137138"/>
                  </a:lnTo>
                  <a:lnTo>
                    <a:pt x="52450" y="146263"/>
                  </a:lnTo>
                  <a:lnTo>
                    <a:pt x="67765" y="159521"/>
                  </a:lnTo>
                  <a:lnTo>
                    <a:pt x="89389" y="166193"/>
                  </a:lnTo>
                  <a:lnTo>
                    <a:pt x="147399" y="171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95268" y="1421347"/>
              <a:ext cx="148147" cy="193997"/>
            </a:xfrm>
            <a:custGeom>
              <a:avLst/>
              <a:gdLst/>
              <a:ahLst/>
              <a:cxnLst/>
              <a:rect l="0" t="0" r="0" b="0"/>
              <a:pathLst>
                <a:path w="148147" h="193997">
                  <a:moveTo>
                    <a:pt x="105892" y="0"/>
                  </a:moveTo>
                  <a:lnTo>
                    <a:pt x="63201" y="3119"/>
                  </a:lnTo>
                  <a:lnTo>
                    <a:pt x="43634" y="9575"/>
                  </a:lnTo>
                  <a:lnTo>
                    <a:pt x="4699" y="39403"/>
                  </a:lnTo>
                  <a:lnTo>
                    <a:pt x="996" y="47326"/>
                  </a:lnTo>
                  <a:lnTo>
                    <a:pt x="0" y="65487"/>
                  </a:lnTo>
                  <a:lnTo>
                    <a:pt x="3712" y="72904"/>
                  </a:lnTo>
                  <a:lnTo>
                    <a:pt x="17195" y="84264"/>
                  </a:lnTo>
                  <a:lnTo>
                    <a:pt x="72910" y="96494"/>
                  </a:lnTo>
                  <a:lnTo>
                    <a:pt x="125596" y="113702"/>
                  </a:lnTo>
                  <a:lnTo>
                    <a:pt x="142335" y="125014"/>
                  </a:lnTo>
                  <a:lnTo>
                    <a:pt x="146565" y="132475"/>
                  </a:lnTo>
                  <a:lnTo>
                    <a:pt x="148146" y="150125"/>
                  </a:lnTo>
                  <a:lnTo>
                    <a:pt x="144590" y="157405"/>
                  </a:lnTo>
                  <a:lnTo>
                    <a:pt x="131280" y="168613"/>
                  </a:lnTo>
                  <a:lnTo>
                    <a:pt x="75686" y="189071"/>
                  </a:lnTo>
                  <a:lnTo>
                    <a:pt x="53863" y="193996"/>
                  </a:lnTo>
                  <a:lnTo>
                    <a:pt x="1113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34185" y="1460777"/>
              <a:ext cx="161816" cy="158072"/>
            </a:xfrm>
            <a:custGeom>
              <a:avLst/>
              <a:gdLst/>
              <a:ahLst/>
              <a:cxnLst/>
              <a:rect l="0" t="0" r="0" b="0"/>
              <a:pathLst>
                <a:path w="161816" h="158072">
                  <a:moveTo>
                    <a:pt x="140758" y="65855"/>
                  </a:moveTo>
                  <a:lnTo>
                    <a:pt x="120514" y="21892"/>
                  </a:lnTo>
                  <a:lnTo>
                    <a:pt x="104855" y="8101"/>
                  </a:lnTo>
                  <a:lnTo>
                    <a:pt x="95765" y="2786"/>
                  </a:lnTo>
                  <a:lnTo>
                    <a:pt x="73188" y="0"/>
                  </a:lnTo>
                  <a:lnTo>
                    <a:pt x="49895" y="3830"/>
                  </a:lnTo>
                  <a:lnTo>
                    <a:pt x="31744" y="13332"/>
                  </a:lnTo>
                  <a:lnTo>
                    <a:pt x="18997" y="28473"/>
                  </a:lnTo>
                  <a:lnTo>
                    <a:pt x="1283" y="66789"/>
                  </a:lnTo>
                  <a:lnTo>
                    <a:pt x="0" y="87327"/>
                  </a:lnTo>
                  <a:lnTo>
                    <a:pt x="8708" y="129108"/>
                  </a:lnTo>
                  <a:lnTo>
                    <a:pt x="23903" y="155046"/>
                  </a:lnTo>
                  <a:lnTo>
                    <a:pt x="31269" y="158071"/>
                  </a:lnTo>
                  <a:lnTo>
                    <a:pt x="39689" y="157748"/>
                  </a:lnTo>
                  <a:lnTo>
                    <a:pt x="57234" y="151150"/>
                  </a:lnTo>
                  <a:lnTo>
                    <a:pt x="72830" y="140418"/>
                  </a:lnTo>
                  <a:lnTo>
                    <a:pt x="84441" y="124731"/>
                  </a:lnTo>
                  <a:lnTo>
                    <a:pt x="101427" y="86063"/>
                  </a:lnTo>
                  <a:lnTo>
                    <a:pt x="105179" y="84007"/>
                  </a:lnTo>
                  <a:lnTo>
                    <a:pt x="108850" y="87315"/>
                  </a:lnTo>
                  <a:lnTo>
                    <a:pt x="135082" y="128126"/>
                  </a:lnTo>
                  <a:lnTo>
                    <a:pt x="161815" y="15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95737" y="1263419"/>
              <a:ext cx="16119" cy="368499"/>
            </a:xfrm>
            <a:custGeom>
              <a:avLst/>
              <a:gdLst/>
              <a:ahLst/>
              <a:cxnLst/>
              <a:rect l="0" t="0" r="0" b="0"/>
              <a:pathLst>
                <a:path w="16119" h="368499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2" y="120510"/>
                  </a:lnTo>
                  <a:lnTo>
                    <a:pt x="12621" y="172317"/>
                  </a:lnTo>
                  <a:lnTo>
                    <a:pt x="15082" y="224712"/>
                  </a:lnTo>
                  <a:lnTo>
                    <a:pt x="15811" y="277282"/>
                  </a:lnTo>
                  <a:lnTo>
                    <a:pt x="16057" y="338088"/>
                  </a:lnTo>
                  <a:lnTo>
                    <a:pt x="1611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99076" y="1305533"/>
              <a:ext cx="205270" cy="301428"/>
            </a:xfrm>
            <a:custGeom>
              <a:avLst/>
              <a:gdLst/>
              <a:ahLst/>
              <a:cxnLst/>
              <a:rect l="0" t="0" r="0" b="0"/>
              <a:pathLst>
                <a:path w="205270" h="301428">
                  <a:moveTo>
                    <a:pt x="112820" y="0"/>
                  </a:moveTo>
                  <a:lnTo>
                    <a:pt x="68857" y="20244"/>
                  </a:lnTo>
                  <a:lnTo>
                    <a:pt x="36632" y="47326"/>
                  </a:lnTo>
                  <a:lnTo>
                    <a:pt x="16027" y="76414"/>
                  </a:lnTo>
                  <a:lnTo>
                    <a:pt x="3162" y="115318"/>
                  </a:lnTo>
                  <a:lnTo>
                    <a:pt x="0" y="161030"/>
                  </a:lnTo>
                  <a:lnTo>
                    <a:pt x="8820" y="212223"/>
                  </a:lnTo>
                  <a:lnTo>
                    <a:pt x="27416" y="267049"/>
                  </a:lnTo>
                  <a:lnTo>
                    <a:pt x="43278" y="285584"/>
                  </a:lnTo>
                  <a:lnTo>
                    <a:pt x="52421" y="292165"/>
                  </a:lnTo>
                  <a:lnTo>
                    <a:pt x="75057" y="299477"/>
                  </a:lnTo>
                  <a:lnTo>
                    <a:pt x="87645" y="301427"/>
                  </a:lnTo>
                  <a:lnTo>
                    <a:pt x="107870" y="297354"/>
                  </a:lnTo>
                  <a:lnTo>
                    <a:pt x="162832" y="262513"/>
                  </a:lnTo>
                  <a:lnTo>
                    <a:pt x="177162" y="247694"/>
                  </a:lnTo>
                  <a:lnTo>
                    <a:pt x="199788" y="199384"/>
                  </a:lnTo>
                  <a:lnTo>
                    <a:pt x="205269" y="162672"/>
                  </a:lnTo>
                  <a:lnTo>
                    <a:pt x="195820" y="102790"/>
                  </a:lnTo>
                  <a:lnTo>
                    <a:pt x="188313" y="78440"/>
                  </a:lnTo>
                  <a:lnTo>
                    <a:pt x="172103" y="53917"/>
                  </a:lnTo>
                  <a:lnTo>
                    <a:pt x="154934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51552" y="1368704"/>
              <a:ext cx="196059" cy="238679"/>
            </a:xfrm>
            <a:custGeom>
              <a:avLst/>
              <a:gdLst/>
              <a:ahLst/>
              <a:cxnLst/>
              <a:rect l="0" t="0" r="0" b="0"/>
              <a:pathLst>
                <a:path w="196059" h="238679">
                  <a:moveTo>
                    <a:pt x="134085" y="0"/>
                  </a:moveTo>
                  <a:lnTo>
                    <a:pt x="75468" y="20244"/>
                  </a:lnTo>
                  <a:lnTo>
                    <a:pt x="46267" y="39404"/>
                  </a:lnTo>
                  <a:lnTo>
                    <a:pt x="22798" y="65488"/>
                  </a:lnTo>
                  <a:lnTo>
                    <a:pt x="6615" y="95443"/>
                  </a:lnTo>
                  <a:lnTo>
                    <a:pt x="0" y="132135"/>
                  </a:lnTo>
                  <a:lnTo>
                    <a:pt x="6171" y="185285"/>
                  </a:lnTo>
                  <a:lnTo>
                    <a:pt x="12113" y="208691"/>
                  </a:lnTo>
                  <a:lnTo>
                    <a:pt x="17675" y="217506"/>
                  </a:lnTo>
                  <a:lnTo>
                    <a:pt x="33215" y="230420"/>
                  </a:lnTo>
                  <a:lnTo>
                    <a:pt x="54938" y="236940"/>
                  </a:lnTo>
                  <a:lnTo>
                    <a:pt x="67282" y="238678"/>
                  </a:lnTo>
                  <a:lnTo>
                    <a:pt x="90357" y="234371"/>
                  </a:lnTo>
                  <a:lnTo>
                    <a:pt x="139355" y="212542"/>
                  </a:lnTo>
                  <a:lnTo>
                    <a:pt x="157094" y="196239"/>
                  </a:lnTo>
                  <a:lnTo>
                    <a:pt x="188154" y="152964"/>
                  </a:lnTo>
                  <a:lnTo>
                    <a:pt x="196058" y="90131"/>
                  </a:lnTo>
                  <a:lnTo>
                    <a:pt x="190484" y="65795"/>
                  </a:lnTo>
                  <a:lnTo>
                    <a:pt x="174192" y="35483"/>
                  </a:lnTo>
                  <a:lnTo>
                    <a:pt x="161269" y="21619"/>
                  </a:lnTo>
                  <a:lnTo>
                    <a:pt x="13408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38321" y="1316062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3293" y="28726"/>
                  </a:lnTo>
                  <a:lnTo>
                    <a:pt x="976" y="77921"/>
                  </a:lnTo>
                  <a:lnTo>
                    <a:pt x="289" y="130062"/>
                  </a:lnTo>
                  <a:lnTo>
                    <a:pt x="86" y="182556"/>
                  </a:lnTo>
                  <a:lnTo>
                    <a:pt x="26" y="233985"/>
                  </a:lnTo>
                  <a:lnTo>
                    <a:pt x="6" y="29387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34536" y="1347647"/>
              <a:ext cx="126866" cy="263320"/>
            </a:xfrm>
            <a:custGeom>
              <a:avLst/>
              <a:gdLst/>
              <a:ahLst/>
              <a:cxnLst/>
              <a:rect l="0" t="0" r="0" b="0"/>
              <a:pathLst>
                <a:path w="126866" h="263320">
                  <a:moveTo>
                    <a:pt x="9070" y="0"/>
                  </a:moveTo>
                  <a:lnTo>
                    <a:pt x="5" y="58617"/>
                  </a:lnTo>
                  <a:lnTo>
                    <a:pt x="0" y="112791"/>
                  </a:lnTo>
                  <a:lnTo>
                    <a:pt x="6932" y="168552"/>
                  </a:lnTo>
                  <a:lnTo>
                    <a:pt x="8789" y="229300"/>
                  </a:lnTo>
                  <a:lnTo>
                    <a:pt x="14623" y="197193"/>
                  </a:lnTo>
                  <a:lnTo>
                    <a:pt x="23713" y="167612"/>
                  </a:lnTo>
                  <a:lnTo>
                    <a:pt x="29360" y="159705"/>
                  </a:lnTo>
                  <a:lnTo>
                    <a:pt x="44994" y="147799"/>
                  </a:lnTo>
                  <a:lnTo>
                    <a:pt x="54077" y="146496"/>
                  </a:lnTo>
                  <a:lnTo>
                    <a:pt x="73526" y="151287"/>
                  </a:lnTo>
                  <a:lnTo>
                    <a:pt x="104207" y="167139"/>
                  </a:lnTo>
                  <a:lnTo>
                    <a:pt x="118814" y="186198"/>
                  </a:lnTo>
                  <a:lnTo>
                    <a:pt x="126865" y="209097"/>
                  </a:lnTo>
                  <a:lnTo>
                    <a:pt x="126544" y="230972"/>
                  </a:lnTo>
                  <a:lnTo>
                    <a:pt x="119382" y="249274"/>
                  </a:lnTo>
                  <a:lnTo>
                    <a:pt x="114197" y="257430"/>
                  </a:lnTo>
                  <a:lnTo>
                    <a:pt x="106060" y="261697"/>
                  </a:lnTo>
                  <a:lnTo>
                    <a:pt x="84542" y="263319"/>
                  </a:lnTo>
                  <a:lnTo>
                    <a:pt x="42175" y="254828"/>
                  </a:lnTo>
                  <a:lnTo>
                    <a:pt x="907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12062" y="158980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13200" y="1439394"/>
              <a:ext cx="173644" cy="402333"/>
            </a:xfrm>
            <a:custGeom>
              <a:avLst/>
              <a:gdLst/>
              <a:ahLst/>
              <a:cxnLst/>
              <a:rect l="0" t="0" r="0" b="0"/>
              <a:pathLst>
                <a:path w="173644" h="402333">
                  <a:moveTo>
                    <a:pt x="30489" y="139880"/>
                  </a:moveTo>
                  <a:lnTo>
                    <a:pt x="39554" y="198497"/>
                  </a:lnTo>
                  <a:lnTo>
                    <a:pt x="49157" y="258214"/>
                  </a:lnTo>
                  <a:lnTo>
                    <a:pt x="51074" y="312344"/>
                  </a:lnTo>
                  <a:lnTo>
                    <a:pt x="51453" y="368096"/>
                  </a:lnTo>
                  <a:lnTo>
                    <a:pt x="50349" y="401952"/>
                  </a:lnTo>
                  <a:lnTo>
                    <a:pt x="48408" y="402332"/>
                  </a:lnTo>
                  <a:lnTo>
                    <a:pt x="43132" y="393396"/>
                  </a:lnTo>
                  <a:lnTo>
                    <a:pt x="23347" y="330665"/>
                  </a:lnTo>
                  <a:lnTo>
                    <a:pt x="12526" y="273189"/>
                  </a:lnTo>
                  <a:lnTo>
                    <a:pt x="4454" y="211446"/>
                  </a:lnTo>
                  <a:lnTo>
                    <a:pt x="0" y="154190"/>
                  </a:lnTo>
                  <a:lnTo>
                    <a:pt x="2239" y="97820"/>
                  </a:lnTo>
                  <a:lnTo>
                    <a:pt x="13601" y="47214"/>
                  </a:lnTo>
                  <a:lnTo>
                    <a:pt x="29255" y="19747"/>
                  </a:lnTo>
                  <a:lnTo>
                    <a:pt x="45148" y="7329"/>
                  </a:lnTo>
                  <a:lnTo>
                    <a:pt x="54300" y="2380"/>
                  </a:lnTo>
                  <a:lnTo>
                    <a:pt x="76946" y="0"/>
                  </a:lnTo>
                  <a:lnTo>
                    <a:pt x="100270" y="4012"/>
                  </a:lnTo>
                  <a:lnTo>
                    <a:pt x="118434" y="13594"/>
                  </a:lnTo>
                  <a:lnTo>
                    <a:pt x="149160" y="47214"/>
                  </a:lnTo>
                  <a:lnTo>
                    <a:pt x="163560" y="67110"/>
                  </a:lnTo>
                  <a:lnTo>
                    <a:pt x="171520" y="90770"/>
                  </a:lnTo>
                  <a:lnTo>
                    <a:pt x="173643" y="103631"/>
                  </a:lnTo>
                  <a:lnTo>
                    <a:pt x="169762" y="124159"/>
                  </a:lnTo>
                  <a:lnTo>
                    <a:pt x="159069" y="141082"/>
                  </a:lnTo>
                  <a:lnTo>
                    <a:pt x="133318" y="162593"/>
                  </a:lnTo>
                  <a:lnTo>
                    <a:pt x="113626" y="172592"/>
                  </a:lnTo>
                  <a:lnTo>
                    <a:pt x="93175" y="174696"/>
                  </a:lnTo>
                  <a:lnTo>
                    <a:pt x="30489" y="171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09454" y="1457749"/>
              <a:ext cx="133228" cy="156805"/>
            </a:xfrm>
            <a:custGeom>
              <a:avLst/>
              <a:gdLst/>
              <a:ahLst/>
              <a:cxnLst/>
              <a:rect l="0" t="0" r="0" b="0"/>
              <a:pathLst>
                <a:path w="133228" h="156805">
                  <a:moveTo>
                    <a:pt x="23748" y="68883"/>
                  </a:moveTo>
                  <a:lnTo>
                    <a:pt x="63435" y="74949"/>
                  </a:lnTo>
                  <a:lnTo>
                    <a:pt x="118185" y="64323"/>
                  </a:lnTo>
                  <a:lnTo>
                    <a:pt x="125310" y="57654"/>
                  </a:lnTo>
                  <a:lnTo>
                    <a:pt x="133227" y="37766"/>
                  </a:lnTo>
                  <a:lnTo>
                    <a:pt x="131829" y="28251"/>
                  </a:lnTo>
                  <a:lnTo>
                    <a:pt x="120917" y="11440"/>
                  </a:lnTo>
                  <a:lnTo>
                    <a:pt x="101249" y="2408"/>
                  </a:lnTo>
                  <a:lnTo>
                    <a:pt x="89453" y="0"/>
                  </a:lnTo>
                  <a:lnTo>
                    <a:pt x="66988" y="3563"/>
                  </a:lnTo>
                  <a:lnTo>
                    <a:pt x="37729" y="18723"/>
                  </a:lnTo>
                  <a:lnTo>
                    <a:pt x="22943" y="32552"/>
                  </a:lnTo>
                  <a:lnTo>
                    <a:pt x="8042" y="61238"/>
                  </a:lnTo>
                  <a:lnTo>
                    <a:pt x="0" y="85762"/>
                  </a:lnTo>
                  <a:lnTo>
                    <a:pt x="1885" y="109140"/>
                  </a:lnTo>
                  <a:lnTo>
                    <a:pt x="5663" y="120287"/>
                  </a:lnTo>
                  <a:lnTo>
                    <a:pt x="19220" y="135793"/>
                  </a:lnTo>
                  <a:lnTo>
                    <a:pt x="56519" y="155279"/>
                  </a:lnTo>
                  <a:lnTo>
                    <a:pt x="80037" y="156804"/>
                  </a:lnTo>
                  <a:lnTo>
                    <a:pt x="129033" y="153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72591" y="1442404"/>
              <a:ext cx="81710" cy="173509"/>
            </a:xfrm>
            <a:custGeom>
              <a:avLst/>
              <a:gdLst/>
              <a:ahLst/>
              <a:cxnLst/>
              <a:rect l="0" t="0" r="0" b="0"/>
              <a:pathLst>
                <a:path w="81710" h="173509">
                  <a:moveTo>
                    <a:pt x="39595" y="84228"/>
                  </a:moveTo>
                  <a:lnTo>
                    <a:pt x="34006" y="100995"/>
                  </a:lnTo>
                  <a:lnTo>
                    <a:pt x="37501" y="121706"/>
                  </a:lnTo>
                  <a:lnTo>
                    <a:pt x="53220" y="167540"/>
                  </a:lnTo>
                  <a:lnTo>
                    <a:pt x="53357" y="172525"/>
                  </a:lnTo>
                  <a:lnTo>
                    <a:pt x="51110" y="173508"/>
                  </a:lnTo>
                  <a:lnTo>
                    <a:pt x="47272" y="171824"/>
                  </a:lnTo>
                  <a:lnTo>
                    <a:pt x="39888" y="160594"/>
                  </a:lnTo>
                  <a:lnTo>
                    <a:pt x="10231" y="104594"/>
                  </a:lnTo>
                  <a:lnTo>
                    <a:pt x="3148" y="82751"/>
                  </a:lnTo>
                  <a:lnTo>
                    <a:pt x="0" y="57445"/>
                  </a:lnTo>
                  <a:lnTo>
                    <a:pt x="4840" y="36839"/>
                  </a:lnTo>
                  <a:lnTo>
                    <a:pt x="9406" y="28069"/>
                  </a:lnTo>
                  <a:lnTo>
                    <a:pt x="26958" y="15205"/>
                  </a:lnTo>
                  <a:lnTo>
                    <a:pt x="56908" y="4505"/>
                  </a:lnTo>
                  <a:lnTo>
                    <a:pt x="817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28000" y="1431875"/>
              <a:ext cx="172185" cy="187677"/>
            </a:xfrm>
            <a:custGeom>
              <a:avLst/>
              <a:gdLst/>
              <a:ahLst/>
              <a:cxnLst/>
              <a:rect l="0" t="0" r="0" b="0"/>
              <a:pathLst>
                <a:path w="172185" h="187677">
                  <a:moveTo>
                    <a:pt x="147399" y="0"/>
                  </a:moveTo>
                  <a:lnTo>
                    <a:pt x="93524" y="19128"/>
                  </a:lnTo>
                  <a:lnTo>
                    <a:pt x="38713" y="56599"/>
                  </a:lnTo>
                  <a:lnTo>
                    <a:pt x="19545" y="70389"/>
                  </a:lnTo>
                  <a:lnTo>
                    <a:pt x="15370" y="77342"/>
                  </a:lnTo>
                  <a:lnTo>
                    <a:pt x="14926" y="84317"/>
                  </a:lnTo>
                  <a:lnTo>
                    <a:pt x="16970" y="91306"/>
                  </a:lnTo>
                  <a:lnTo>
                    <a:pt x="23011" y="95966"/>
                  </a:lnTo>
                  <a:lnTo>
                    <a:pt x="79315" y="109647"/>
                  </a:lnTo>
                  <a:lnTo>
                    <a:pt x="132607" y="123001"/>
                  </a:lnTo>
                  <a:lnTo>
                    <a:pt x="156033" y="129927"/>
                  </a:lnTo>
                  <a:lnTo>
                    <a:pt x="163683" y="136921"/>
                  </a:lnTo>
                  <a:lnTo>
                    <a:pt x="172184" y="157170"/>
                  </a:lnTo>
                  <a:lnTo>
                    <a:pt x="169771" y="165611"/>
                  </a:lnTo>
                  <a:lnTo>
                    <a:pt x="163483" y="172409"/>
                  </a:lnTo>
                  <a:lnTo>
                    <a:pt x="154613" y="178110"/>
                  </a:lnTo>
                  <a:lnTo>
                    <a:pt x="119770" y="186135"/>
                  </a:lnTo>
                  <a:lnTo>
                    <a:pt x="66075" y="187676"/>
                  </a:lnTo>
                  <a:lnTo>
                    <a:pt x="19767" y="18104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314443" y="1484518"/>
              <a:ext cx="132518" cy="160396"/>
            </a:xfrm>
            <a:custGeom>
              <a:avLst/>
              <a:gdLst/>
              <a:ahLst/>
              <a:cxnLst/>
              <a:rect l="0" t="0" r="0" b="0"/>
              <a:pathLst>
                <a:path w="132518" h="160396">
                  <a:moveTo>
                    <a:pt x="97826" y="10528"/>
                  </a:moveTo>
                  <a:lnTo>
                    <a:pt x="66544" y="20104"/>
                  </a:lnTo>
                  <a:lnTo>
                    <a:pt x="28139" y="49932"/>
                  </a:lnTo>
                  <a:lnTo>
                    <a:pt x="12317" y="76016"/>
                  </a:lnTo>
                  <a:lnTo>
                    <a:pt x="220" y="105971"/>
                  </a:lnTo>
                  <a:lnTo>
                    <a:pt x="0" y="116271"/>
                  </a:lnTo>
                  <a:lnTo>
                    <a:pt x="5995" y="137074"/>
                  </a:lnTo>
                  <a:lnTo>
                    <a:pt x="19578" y="151778"/>
                  </a:lnTo>
                  <a:lnTo>
                    <a:pt x="28113" y="157337"/>
                  </a:lnTo>
                  <a:lnTo>
                    <a:pt x="46955" y="160395"/>
                  </a:lnTo>
                  <a:lnTo>
                    <a:pt x="67029" y="156684"/>
                  </a:lnTo>
                  <a:lnTo>
                    <a:pt x="96890" y="141441"/>
                  </a:lnTo>
                  <a:lnTo>
                    <a:pt x="113398" y="128763"/>
                  </a:lnTo>
                  <a:lnTo>
                    <a:pt x="130257" y="102883"/>
                  </a:lnTo>
                  <a:lnTo>
                    <a:pt x="132517" y="83160"/>
                  </a:lnTo>
                  <a:lnTo>
                    <a:pt x="128452" y="62696"/>
                  </a:lnTo>
                  <a:lnTo>
                    <a:pt x="118846" y="41903"/>
                  </a:lnTo>
                  <a:lnTo>
                    <a:pt x="103659" y="27202"/>
                  </a:lnTo>
                  <a:lnTo>
                    <a:pt x="557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43855" y="1475812"/>
              <a:ext cx="183419" cy="187691"/>
            </a:xfrm>
            <a:custGeom>
              <a:avLst/>
              <a:gdLst/>
              <a:ahLst/>
              <a:cxnLst/>
              <a:rect l="0" t="0" r="0" b="0"/>
              <a:pathLst>
                <a:path w="183419" h="187691">
                  <a:moveTo>
                    <a:pt x="0" y="40291"/>
                  </a:moveTo>
                  <a:lnTo>
                    <a:pt x="29309" y="75189"/>
                  </a:lnTo>
                  <a:lnTo>
                    <a:pt x="55644" y="135338"/>
                  </a:lnTo>
                  <a:lnTo>
                    <a:pt x="55813" y="139921"/>
                  </a:lnTo>
                  <a:lnTo>
                    <a:pt x="53586" y="140636"/>
                  </a:lnTo>
                  <a:lnTo>
                    <a:pt x="49762" y="138773"/>
                  </a:lnTo>
                  <a:lnTo>
                    <a:pt x="42394" y="127345"/>
                  </a:lnTo>
                  <a:lnTo>
                    <a:pt x="36389" y="109397"/>
                  </a:lnTo>
                  <a:lnTo>
                    <a:pt x="32218" y="46243"/>
                  </a:lnTo>
                  <a:lnTo>
                    <a:pt x="38105" y="21880"/>
                  </a:lnTo>
                  <a:lnTo>
                    <a:pt x="42951" y="10469"/>
                  </a:lnTo>
                  <a:lnTo>
                    <a:pt x="50861" y="4032"/>
                  </a:lnTo>
                  <a:lnTo>
                    <a:pt x="72128" y="0"/>
                  </a:lnTo>
                  <a:lnTo>
                    <a:pt x="94057" y="5226"/>
                  </a:lnTo>
                  <a:lnTo>
                    <a:pt x="136732" y="27646"/>
                  </a:lnTo>
                  <a:lnTo>
                    <a:pt x="151627" y="44030"/>
                  </a:lnTo>
                  <a:lnTo>
                    <a:pt x="174645" y="94596"/>
                  </a:lnTo>
                  <a:lnTo>
                    <a:pt x="183418" y="131901"/>
                  </a:lnTo>
                  <a:lnTo>
                    <a:pt x="178984" y="187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858856" y="1463461"/>
              <a:ext cx="288576" cy="171936"/>
            </a:xfrm>
            <a:custGeom>
              <a:avLst/>
              <a:gdLst/>
              <a:ahLst/>
              <a:cxnLst/>
              <a:rect l="0" t="0" r="0" b="0"/>
              <a:pathLst>
                <a:path w="288576" h="171936">
                  <a:moveTo>
                    <a:pt x="16667" y="21057"/>
                  </a:moveTo>
                  <a:lnTo>
                    <a:pt x="5488" y="32235"/>
                  </a:lnTo>
                  <a:lnTo>
                    <a:pt x="0" y="53321"/>
                  </a:lnTo>
                  <a:lnTo>
                    <a:pt x="31" y="94957"/>
                  </a:lnTo>
                  <a:lnTo>
                    <a:pt x="5764" y="120582"/>
                  </a:lnTo>
                  <a:lnTo>
                    <a:pt x="22145" y="148162"/>
                  </a:lnTo>
                  <a:lnTo>
                    <a:pt x="35090" y="163725"/>
                  </a:lnTo>
                  <a:lnTo>
                    <a:pt x="44157" y="167642"/>
                  </a:lnTo>
                  <a:lnTo>
                    <a:pt x="66710" y="168874"/>
                  </a:lnTo>
                  <a:lnTo>
                    <a:pt x="76935" y="165225"/>
                  </a:lnTo>
                  <a:lnTo>
                    <a:pt x="94536" y="151812"/>
                  </a:lnTo>
                  <a:lnTo>
                    <a:pt x="112009" y="124530"/>
                  </a:lnTo>
                  <a:lnTo>
                    <a:pt x="118833" y="120454"/>
                  </a:lnTo>
                  <a:lnTo>
                    <a:pt x="126892" y="120077"/>
                  </a:lnTo>
                  <a:lnTo>
                    <a:pt x="144034" y="125897"/>
                  </a:lnTo>
                  <a:lnTo>
                    <a:pt x="198626" y="165721"/>
                  </a:lnTo>
                  <a:lnTo>
                    <a:pt x="208163" y="170142"/>
                  </a:lnTo>
                  <a:lnTo>
                    <a:pt x="228118" y="171935"/>
                  </a:lnTo>
                  <a:lnTo>
                    <a:pt x="238353" y="170775"/>
                  </a:lnTo>
                  <a:lnTo>
                    <a:pt x="259084" y="160128"/>
                  </a:lnTo>
                  <a:lnTo>
                    <a:pt x="269526" y="152375"/>
                  </a:lnTo>
                  <a:lnTo>
                    <a:pt x="281127" y="131283"/>
                  </a:lnTo>
                  <a:lnTo>
                    <a:pt x="288575" y="74025"/>
                  </a:lnTo>
                  <a:lnTo>
                    <a:pt x="283354" y="50057"/>
                  </a:lnTo>
                  <a:lnTo>
                    <a:pt x="2588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188279" y="1458919"/>
              <a:ext cx="129442" cy="172999"/>
            </a:xfrm>
            <a:custGeom>
              <a:avLst/>
              <a:gdLst/>
              <a:ahLst/>
              <a:cxnLst/>
              <a:rect l="0" t="0" r="0" b="0"/>
              <a:pathLst>
                <a:path w="129442" h="172999">
                  <a:moveTo>
                    <a:pt x="3099" y="88770"/>
                  </a:moveTo>
                  <a:lnTo>
                    <a:pt x="45790" y="85650"/>
                  </a:lnTo>
                  <a:lnTo>
                    <a:pt x="65356" y="79194"/>
                  </a:lnTo>
                  <a:lnTo>
                    <a:pt x="81852" y="68526"/>
                  </a:lnTo>
                  <a:lnTo>
                    <a:pt x="93862" y="52866"/>
                  </a:lnTo>
                  <a:lnTo>
                    <a:pt x="98702" y="43777"/>
                  </a:lnTo>
                  <a:lnTo>
                    <a:pt x="100961" y="24319"/>
                  </a:lnTo>
                  <a:lnTo>
                    <a:pt x="99926" y="14217"/>
                  </a:lnTo>
                  <a:lnTo>
                    <a:pt x="94557" y="7483"/>
                  </a:lnTo>
                  <a:lnTo>
                    <a:pt x="76112" y="0"/>
                  </a:lnTo>
                  <a:lnTo>
                    <a:pt x="55436" y="2913"/>
                  </a:lnTo>
                  <a:lnTo>
                    <a:pt x="35719" y="13176"/>
                  </a:lnTo>
                  <a:lnTo>
                    <a:pt x="19156" y="29436"/>
                  </a:lnTo>
                  <a:lnTo>
                    <a:pt x="2267" y="58321"/>
                  </a:lnTo>
                  <a:lnTo>
                    <a:pt x="0" y="78747"/>
                  </a:lnTo>
                  <a:lnTo>
                    <a:pt x="4061" y="99523"/>
                  </a:lnTo>
                  <a:lnTo>
                    <a:pt x="19502" y="129780"/>
                  </a:lnTo>
                  <a:lnTo>
                    <a:pt x="32226" y="146381"/>
                  </a:lnTo>
                  <a:lnTo>
                    <a:pt x="58132" y="163292"/>
                  </a:lnTo>
                  <a:lnTo>
                    <a:pt x="110793" y="171720"/>
                  </a:lnTo>
                  <a:lnTo>
                    <a:pt x="129441" y="172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391419" y="155821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9066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80891" y="1463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412477" y="1545868"/>
              <a:ext cx="235137" cy="370764"/>
            </a:xfrm>
            <a:custGeom>
              <a:avLst/>
              <a:gdLst/>
              <a:ahLst/>
              <a:cxnLst/>
              <a:rect l="0" t="0" r="0" b="0"/>
              <a:pathLst>
                <a:path w="235137" h="370764">
                  <a:moveTo>
                    <a:pt x="168456" y="86049"/>
                  </a:moveTo>
                  <a:lnTo>
                    <a:pt x="174045" y="69281"/>
                  </a:lnTo>
                  <a:lnTo>
                    <a:pt x="173669" y="51690"/>
                  </a:lnTo>
                  <a:lnTo>
                    <a:pt x="168433" y="33344"/>
                  </a:lnTo>
                  <a:lnTo>
                    <a:pt x="158307" y="17391"/>
                  </a:lnTo>
                  <a:lnTo>
                    <a:pt x="142888" y="5621"/>
                  </a:lnTo>
                  <a:lnTo>
                    <a:pt x="133863" y="845"/>
                  </a:lnTo>
                  <a:lnTo>
                    <a:pt x="124337" y="0"/>
                  </a:lnTo>
                  <a:lnTo>
                    <a:pt x="104394" y="5301"/>
                  </a:lnTo>
                  <a:lnTo>
                    <a:pt x="79025" y="21439"/>
                  </a:lnTo>
                  <a:lnTo>
                    <a:pt x="70217" y="40566"/>
                  </a:lnTo>
                  <a:lnTo>
                    <a:pt x="67472" y="64664"/>
                  </a:lnTo>
                  <a:lnTo>
                    <a:pt x="73674" y="103369"/>
                  </a:lnTo>
                  <a:lnTo>
                    <a:pt x="83827" y="126502"/>
                  </a:lnTo>
                  <a:lnTo>
                    <a:pt x="90979" y="132905"/>
                  </a:lnTo>
                  <a:lnTo>
                    <a:pt x="99257" y="136003"/>
                  </a:lnTo>
                  <a:lnTo>
                    <a:pt x="108285" y="136899"/>
                  </a:lnTo>
                  <a:lnTo>
                    <a:pt x="124556" y="131656"/>
                  </a:lnTo>
                  <a:lnTo>
                    <a:pt x="132170" y="126982"/>
                  </a:lnTo>
                  <a:lnTo>
                    <a:pt x="143749" y="112430"/>
                  </a:lnTo>
                  <a:lnTo>
                    <a:pt x="148475" y="103636"/>
                  </a:lnTo>
                  <a:lnTo>
                    <a:pt x="152796" y="101283"/>
                  </a:lnTo>
                  <a:lnTo>
                    <a:pt x="156845" y="103224"/>
                  </a:lnTo>
                  <a:lnTo>
                    <a:pt x="160716" y="108027"/>
                  </a:lnTo>
                  <a:lnTo>
                    <a:pt x="178890" y="162180"/>
                  </a:lnTo>
                  <a:lnTo>
                    <a:pt x="196519" y="221853"/>
                  </a:lnTo>
                  <a:lnTo>
                    <a:pt x="214078" y="275421"/>
                  </a:lnTo>
                  <a:lnTo>
                    <a:pt x="231626" y="336519"/>
                  </a:lnTo>
                  <a:lnTo>
                    <a:pt x="235136" y="347785"/>
                  </a:lnTo>
                  <a:lnTo>
                    <a:pt x="233966" y="356466"/>
                  </a:lnTo>
                  <a:lnTo>
                    <a:pt x="229677" y="363423"/>
                  </a:lnTo>
                  <a:lnTo>
                    <a:pt x="223307" y="369231"/>
                  </a:lnTo>
                  <a:lnTo>
                    <a:pt x="215552" y="370763"/>
                  </a:lnTo>
                  <a:lnTo>
                    <a:pt x="197576" y="366226"/>
                  </a:lnTo>
                  <a:lnTo>
                    <a:pt x="134540" y="331046"/>
                  </a:lnTo>
                  <a:lnTo>
                    <a:pt x="71659" y="304864"/>
                  </a:lnTo>
                  <a:lnTo>
                    <a:pt x="10104" y="271072"/>
                  </a:lnTo>
                  <a:lnTo>
                    <a:pt x="0" y="265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623046" y="1347647"/>
              <a:ext cx="176273" cy="379027"/>
            </a:xfrm>
            <a:custGeom>
              <a:avLst/>
              <a:gdLst/>
              <a:ahLst/>
              <a:cxnLst/>
              <a:rect l="0" t="0" r="0" b="0"/>
              <a:pathLst>
                <a:path w="176273" h="379027">
                  <a:moveTo>
                    <a:pt x="0" y="0"/>
                  </a:moveTo>
                  <a:lnTo>
                    <a:pt x="14655" y="55141"/>
                  </a:lnTo>
                  <a:lnTo>
                    <a:pt x="28198" y="118170"/>
                  </a:lnTo>
                  <a:lnTo>
                    <a:pt x="39019" y="169962"/>
                  </a:lnTo>
                  <a:lnTo>
                    <a:pt x="41198" y="217255"/>
                  </a:lnTo>
                  <a:lnTo>
                    <a:pt x="44962" y="272602"/>
                  </a:lnTo>
                  <a:lnTo>
                    <a:pt x="47248" y="319807"/>
                  </a:lnTo>
                  <a:lnTo>
                    <a:pt x="44396" y="336329"/>
                  </a:lnTo>
                  <a:lnTo>
                    <a:pt x="43635" y="334184"/>
                  </a:lnTo>
                  <a:lnTo>
                    <a:pt x="45684" y="305688"/>
                  </a:lnTo>
                  <a:lnTo>
                    <a:pt x="56857" y="254835"/>
                  </a:lnTo>
                  <a:lnTo>
                    <a:pt x="63641" y="245929"/>
                  </a:lnTo>
                  <a:lnTo>
                    <a:pt x="83657" y="232915"/>
                  </a:lnTo>
                  <a:lnTo>
                    <a:pt x="93206" y="231316"/>
                  </a:lnTo>
                  <a:lnTo>
                    <a:pt x="101912" y="232589"/>
                  </a:lnTo>
                  <a:lnTo>
                    <a:pt x="117824" y="240244"/>
                  </a:lnTo>
                  <a:lnTo>
                    <a:pt x="154221" y="270904"/>
                  </a:lnTo>
                  <a:lnTo>
                    <a:pt x="169828" y="302666"/>
                  </a:lnTo>
                  <a:lnTo>
                    <a:pt x="176272" y="341713"/>
                  </a:lnTo>
                  <a:lnTo>
                    <a:pt x="174659" y="359713"/>
                  </a:lnTo>
                  <a:lnTo>
                    <a:pt x="1684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823088" y="1363115"/>
              <a:ext cx="146114" cy="226689"/>
            </a:xfrm>
            <a:custGeom>
              <a:avLst/>
              <a:gdLst/>
              <a:ahLst/>
              <a:cxnLst/>
              <a:rect l="0" t="0" r="0" b="0"/>
              <a:pathLst>
                <a:path w="146114" h="226689">
                  <a:moveTo>
                    <a:pt x="0" y="5589"/>
                  </a:moveTo>
                  <a:lnTo>
                    <a:pt x="16767" y="0"/>
                  </a:lnTo>
                  <a:lnTo>
                    <a:pt x="34359" y="3495"/>
                  </a:lnTo>
                  <a:lnTo>
                    <a:pt x="95000" y="29582"/>
                  </a:lnTo>
                  <a:lnTo>
                    <a:pt x="136918" y="55302"/>
                  </a:lnTo>
                  <a:lnTo>
                    <a:pt x="142751" y="63298"/>
                  </a:lnTo>
                  <a:lnTo>
                    <a:pt x="145470" y="72137"/>
                  </a:lnTo>
                  <a:lnTo>
                    <a:pt x="146113" y="81540"/>
                  </a:lnTo>
                  <a:lnTo>
                    <a:pt x="140692" y="87809"/>
                  </a:lnTo>
                  <a:lnTo>
                    <a:pt x="79605" y="104284"/>
                  </a:lnTo>
                  <a:lnTo>
                    <a:pt x="69447" y="109990"/>
                  </a:lnTo>
                  <a:lnTo>
                    <a:pt x="55043" y="125689"/>
                  </a:lnTo>
                  <a:lnTo>
                    <a:pt x="51903" y="134789"/>
                  </a:lnTo>
                  <a:lnTo>
                    <a:pt x="51534" y="154258"/>
                  </a:lnTo>
                  <a:lnTo>
                    <a:pt x="60830" y="202678"/>
                  </a:lnTo>
                  <a:lnTo>
                    <a:pt x="63171" y="226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938901" y="172667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779687" y="2200455"/>
            <a:ext cx="3147650" cy="767748"/>
            <a:chOff x="1779687" y="2200455"/>
            <a:chExt cx="3147650" cy="767748"/>
          </a:xfrm>
        </p:grpSpPr>
        <p:sp>
          <p:nvSpPr>
            <p:cNvPr id="94" name="Freeform 93"/>
            <p:cNvSpPr/>
            <p:nvPr/>
          </p:nvSpPr>
          <p:spPr>
            <a:xfrm>
              <a:off x="1779687" y="2268566"/>
              <a:ext cx="470695" cy="440523"/>
            </a:xfrm>
            <a:custGeom>
              <a:avLst/>
              <a:gdLst/>
              <a:ahLst/>
              <a:cxnLst/>
              <a:rect l="0" t="0" r="0" b="0"/>
              <a:pathLst>
                <a:path w="470695" h="440523">
                  <a:moveTo>
                    <a:pt x="220727" y="5589"/>
                  </a:moveTo>
                  <a:lnTo>
                    <a:pt x="203959" y="0"/>
                  </a:lnTo>
                  <a:lnTo>
                    <a:pt x="165586" y="2113"/>
                  </a:lnTo>
                  <a:lnTo>
                    <a:pt x="109793" y="21713"/>
                  </a:lnTo>
                  <a:lnTo>
                    <a:pt x="75944" y="42472"/>
                  </a:lnTo>
                  <a:lnTo>
                    <a:pt x="35530" y="90515"/>
                  </a:lnTo>
                  <a:lnTo>
                    <a:pt x="9147" y="140474"/>
                  </a:lnTo>
                  <a:lnTo>
                    <a:pt x="1509" y="198522"/>
                  </a:lnTo>
                  <a:lnTo>
                    <a:pt x="0" y="260379"/>
                  </a:lnTo>
                  <a:lnTo>
                    <a:pt x="5328" y="297891"/>
                  </a:lnTo>
                  <a:lnTo>
                    <a:pt x="32427" y="361034"/>
                  </a:lnTo>
                  <a:lnTo>
                    <a:pt x="46961" y="382323"/>
                  </a:lnTo>
                  <a:lnTo>
                    <a:pt x="95072" y="422455"/>
                  </a:lnTo>
                  <a:lnTo>
                    <a:pt x="131763" y="438461"/>
                  </a:lnTo>
                  <a:lnTo>
                    <a:pt x="158571" y="440522"/>
                  </a:lnTo>
                  <a:lnTo>
                    <a:pt x="213909" y="432313"/>
                  </a:lnTo>
                  <a:lnTo>
                    <a:pt x="269900" y="411021"/>
                  </a:lnTo>
                  <a:lnTo>
                    <a:pt x="326020" y="384285"/>
                  </a:lnTo>
                  <a:lnTo>
                    <a:pt x="365009" y="360340"/>
                  </a:lnTo>
                  <a:lnTo>
                    <a:pt x="427904" y="303224"/>
                  </a:lnTo>
                  <a:lnTo>
                    <a:pt x="442657" y="285270"/>
                  </a:lnTo>
                  <a:lnTo>
                    <a:pt x="465577" y="227701"/>
                  </a:lnTo>
                  <a:lnTo>
                    <a:pt x="470694" y="170302"/>
                  </a:lnTo>
                  <a:lnTo>
                    <a:pt x="458553" y="111768"/>
                  </a:lnTo>
                  <a:lnTo>
                    <a:pt x="437423" y="79553"/>
                  </a:lnTo>
                  <a:lnTo>
                    <a:pt x="408936" y="58960"/>
                  </a:lnTo>
                  <a:lnTo>
                    <a:pt x="378268" y="45449"/>
                  </a:lnTo>
                  <a:lnTo>
                    <a:pt x="335776" y="39626"/>
                  </a:lnTo>
                  <a:lnTo>
                    <a:pt x="297320" y="43490"/>
                  </a:lnTo>
                  <a:lnTo>
                    <a:pt x="262841" y="58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37326" y="263212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05823" y="2295212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4350" y="27556"/>
                  </a:lnTo>
                  <a:lnTo>
                    <a:pt x="21708" y="86898"/>
                  </a:lnTo>
                  <a:lnTo>
                    <a:pt x="18131" y="140781"/>
                  </a:lnTo>
                  <a:lnTo>
                    <a:pt x="12781" y="201200"/>
                  </a:lnTo>
                  <a:lnTo>
                    <a:pt x="8077" y="260436"/>
                  </a:lnTo>
                  <a:lnTo>
                    <a:pt x="2393" y="311913"/>
                  </a:lnTo>
                  <a:lnTo>
                    <a:pt x="473" y="37122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16146" y="2305741"/>
              <a:ext cx="210735" cy="255883"/>
            </a:xfrm>
            <a:custGeom>
              <a:avLst/>
              <a:gdLst/>
              <a:ahLst/>
              <a:cxnLst/>
              <a:rect l="0" t="0" r="0" b="0"/>
              <a:pathLst>
                <a:path w="210735" h="255883">
                  <a:moveTo>
                    <a:pt x="210734" y="178984"/>
                  </a:moveTo>
                  <a:lnTo>
                    <a:pt x="168043" y="193556"/>
                  </a:lnTo>
                  <a:lnTo>
                    <a:pt x="105399" y="223648"/>
                  </a:lnTo>
                  <a:lnTo>
                    <a:pt x="42274" y="251983"/>
                  </a:lnTo>
                  <a:lnTo>
                    <a:pt x="31747" y="255726"/>
                  </a:lnTo>
                  <a:lnTo>
                    <a:pt x="22389" y="255882"/>
                  </a:lnTo>
                  <a:lnTo>
                    <a:pt x="5753" y="249815"/>
                  </a:lnTo>
                  <a:lnTo>
                    <a:pt x="1550" y="243752"/>
                  </a:lnTo>
                  <a:lnTo>
                    <a:pt x="0" y="227657"/>
                  </a:lnTo>
                  <a:lnTo>
                    <a:pt x="5705" y="198865"/>
                  </a:lnTo>
                  <a:lnTo>
                    <a:pt x="33974" y="136767"/>
                  </a:lnTo>
                  <a:lnTo>
                    <a:pt x="50214" y="86330"/>
                  </a:lnTo>
                  <a:lnTo>
                    <a:pt x="75876" y="22951"/>
                  </a:lnTo>
                  <a:lnTo>
                    <a:pt x="843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24075" y="2305741"/>
              <a:ext cx="358367" cy="450832"/>
            </a:xfrm>
            <a:custGeom>
              <a:avLst/>
              <a:gdLst/>
              <a:ahLst/>
              <a:cxnLst/>
              <a:rect l="0" t="0" r="0" b="0"/>
              <a:pathLst>
                <a:path w="358367" h="450832">
                  <a:moveTo>
                    <a:pt x="292360" y="0"/>
                  </a:moveTo>
                  <a:lnTo>
                    <a:pt x="248397" y="23719"/>
                  </a:lnTo>
                  <a:lnTo>
                    <a:pt x="185907" y="38882"/>
                  </a:lnTo>
                  <a:lnTo>
                    <a:pt x="130692" y="41475"/>
                  </a:lnTo>
                  <a:lnTo>
                    <a:pt x="75895" y="43157"/>
                  </a:lnTo>
                  <a:lnTo>
                    <a:pt x="19229" y="56751"/>
                  </a:lnTo>
                  <a:lnTo>
                    <a:pt x="12007" y="64740"/>
                  </a:lnTo>
                  <a:lnTo>
                    <a:pt x="3982" y="89214"/>
                  </a:lnTo>
                  <a:lnTo>
                    <a:pt x="0" y="144181"/>
                  </a:lnTo>
                  <a:lnTo>
                    <a:pt x="9265" y="200099"/>
                  </a:lnTo>
                  <a:lnTo>
                    <a:pt x="22360" y="250615"/>
                  </a:lnTo>
                  <a:lnTo>
                    <a:pt x="26962" y="254814"/>
                  </a:lnTo>
                  <a:lnTo>
                    <a:pt x="32370" y="254104"/>
                  </a:lnTo>
                  <a:lnTo>
                    <a:pt x="89648" y="213546"/>
                  </a:lnTo>
                  <a:lnTo>
                    <a:pt x="142310" y="195473"/>
                  </a:lnTo>
                  <a:lnTo>
                    <a:pt x="197773" y="190690"/>
                  </a:lnTo>
                  <a:lnTo>
                    <a:pt x="236648" y="192981"/>
                  </a:lnTo>
                  <a:lnTo>
                    <a:pt x="270393" y="204188"/>
                  </a:lnTo>
                  <a:lnTo>
                    <a:pt x="307648" y="228936"/>
                  </a:lnTo>
                  <a:lnTo>
                    <a:pt x="336367" y="264760"/>
                  </a:lnTo>
                  <a:lnTo>
                    <a:pt x="358366" y="321648"/>
                  </a:lnTo>
                  <a:lnTo>
                    <a:pt x="358191" y="362155"/>
                  </a:lnTo>
                  <a:lnTo>
                    <a:pt x="350474" y="383615"/>
                  </a:lnTo>
                  <a:lnTo>
                    <a:pt x="338075" y="400953"/>
                  </a:lnTo>
                  <a:lnTo>
                    <a:pt x="298401" y="431146"/>
                  </a:lnTo>
                  <a:lnTo>
                    <a:pt x="271648" y="443135"/>
                  </a:lnTo>
                  <a:lnTo>
                    <a:pt x="209933" y="450831"/>
                  </a:lnTo>
                  <a:lnTo>
                    <a:pt x="152336" y="446762"/>
                  </a:lnTo>
                  <a:lnTo>
                    <a:pt x="113375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06083" y="2534341"/>
              <a:ext cx="232437" cy="433862"/>
            </a:xfrm>
            <a:custGeom>
              <a:avLst/>
              <a:gdLst/>
              <a:ahLst/>
              <a:cxnLst/>
              <a:rect l="0" t="0" r="0" b="0"/>
              <a:pathLst>
                <a:path w="232437" h="433862">
                  <a:moveTo>
                    <a:pt x="26207" y="182011"/>
                  </a:moveTo>
                  <a:lnTo>
                    <a:pt x="29326" y="236155"/>
                  </a:lnTo>
                  <a:lnTo>
                    <a:pt x="32273" y="264567"/>
                  </a:lnTo>
                  <a:lnTo>
                    <a:pt x="30871" y="327347"/>
                  </a:lnTo>
                  <a:lnTo>
                    <a:pt x="41166" y="385154"/>
                  </a:lnTo>
                  <a:lnTo>
                    <a:pt x="39868" y="427555"/>
                  </a:lnTo>
                  <a:lnTo>
                    <a:pt x="37654" y="433445"/>
                  </a:lnTo>
                  <a:lnTo>
                    <a:pt x="35008" y="433861"/>
                  </a:lnTo>
                  <a:lnTo>
                    <a:pt x="32074" y="430630"/>
                  </a:lnTo>
                  <a:lnTo>
                    <a:pt x="22356" y="409314"/>
                  </a:lnTo>
                  <a:lnTo>
                    <a:pt x="13438" y="345854"/>
                  </a:lnTo>
                  <a:lnTo>
                    <a:pt x="6787" y="284955"/>
                  </a:lnTo>
                  <a:lnTo>
                    <a:pt x="4303" y="227865"/>
                  </a:lnTo>
                  <a:lnTo>
                    <a:pt x="0" y="171528"/>
                  </a:lnTo>
                  <a:lnTo>
                    <a:pt x="12877" y="108534"/>
                  </a:lnTo>
                  <a:lnTo>
                    <a:pt x="29466" y="58139"/>
                  </a:lnTo>
                  <a:lnTo>
                    <a:pt x="54927" y="19632"/>
                  </a:lnTo>
                  <a:lnTo>
                    <a:pt x="81120" y="2358"/>
                  </a:lnTo>
                  <a:lnTo>
                    <a:pt x="100916" y="0"/>
                  </a:lnTo>
                  <a:lnTo>
                    <a:pt x="142220" y="8018"/>
                  </a:lnTo>
                  <a:lnTo>
                    <a:pt x="183004" y="29272"/>
                  </a:lnTo>
                  <a:lnTo>
                    <a:pt x="214803" y="59120"/>
                  </a:lnTo>
                  <a:lnTo>
                    <a:pt x="222128" y="68498"/>
                  </a:lnTo>
                  <a:lnTo>
                    <a:pt x="230266" y="91397"/>
                  </a:lnTo>
                  <a:lnTo>
                    <a:pt x="232436" y="104054"/>
                  </a:lnTo>
                  <a:lnTo>
                    <a:pt x="228609" y="127476"/>
                  </a:lnTo>
                  <a:lnTo>
                    <a:pt x="224312" y="138635"/>
                  </a:lnTo>
                  <a:lnTo>
                    <a:pt x="210180" y="154154"/>
                  </a:lnTo>
                  <a:lnTo>
                    <a:pt x="172512" y="173649"/>
                  </a:lnTo>
                  <a:lnTo>
                    <a:pt x="136107" y="185123"/>
                  </a:lnTo>
                  <a:lnTo>
                    <a:pt x="95685" y="184753"/>
                  </a:lnTo>
                  <a:lnTo>
                    <a:pt x="38591" y="174039"/>
                  </a:lnTo>
                  <a:lnTo>
                    <a:pt x="26207" y="171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53471" y="242155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21886" y="2558425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41506" y="2195"/>
                  </a:lnTo>
                  <a:lnTo>
                    <a:pt x="90083" y="433"/>
                  </a:lnTo>
                  <a:lnTo>
                    <a:pt x="27142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22010" y="2200455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2724" y="37478"/>
                  </a:lnTo>
                  <a:lnTo>
                    <a:pt x="4752" y="94146"/>
                  </a:lnTo>
                  <a:lnTo>
                    <a:pt x="5921" y="136750"/>
                  </a:lnTo>
                  <a:lnTo>
                    <a:pt x="1170" y="195729"/>
                  </a:lnTo>
                  <a:lnTo>
                    <a:pt x="231" y="258158"/>
                  </a:lnTo>
                  <a:lnTo>
                    <a:pt x="68" y="303699"/>
                  </a:lnTo>
                  <a:lnTo>
                    <a:pt x="1190" y="360607"/>
                  </a:lnTo>
                  <a:lnTo>
                    <a:pt x="6072" y="418412"/>
                  </a:lnTo>
                  <a:lnTo>
                    <a:pt x="1546" y="47116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57029" y="2295212"/>
              <a:ext cx="270308" cy="400084"/>
            </a:xfrm>
            <a:custGeom>
              <a:avLst/>
              <a:gdLst/>
              <a:ahLst/>
              <a:cxnLst/>
              <a:rect l="0" t="0" r="0" b="0"/>
              <a:pathLst>
                <a:path w="270308" h="400084">
                  <a:moveTo>
                    <a:pt x="196608" y="0"/>
                  </a:moveTo>
                  <a:lnTo>
                    <a:pt x="141521" y="49498"/>
                  </a:lnTo>
                  <a:lnTo>
                    <a:pt x="80580" y="100344"/>
                  </a:lnTo>
                  <a:lnTo>
                    <a:pt x="17805" y="160378"/>
                  </a:lnTo>
                  <a:lnTo>
                    <a:pt x="1717" y="175004"/>
                  </a:lnTo>
                  <a:lnTo>
                    <a:pt x="0" y="182180"/>
                  </a:lnTo>
                  <a:lnTo>
                    <a:pt x="2365" y="189304"/>
                  </a:lnTo>
                  <a:lnTo>
                    <a:pt x="14352" y="203458"/>
                  </a:lnTo>
                  <a:lnTo>
                    <a:pt x="72073" y="245657"/>
                  </a:lnTo>
                  <a:lnTo>
                    <a:pt x="126468" y="280759"/>
                  </a:lnTo>
                  <a:lnTo>
                    <a:pt x="184353" y="324188"/>
                  </a:lnTo>
                  <a:lnTo>
                    <a:pt x="245979" y="376638"/>
                  </a:lnTo>
                  <a:lnTo>
                    <a:pt x="27030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6182464" y="1179191"/>
            <a:ext cx="1321936" cy="558012"/>
          </a:xfrm>
          <a:custGeom>
            <a:avLst/>
            <a:gdLst/>
            <a:ahLst/>
            <a:cxnLst/>
            <a:rect l="0" t="0" r="0" b="0"/>
            <a:pathLst>
              <a:path w="1321936" h="558012">
                <a:moveTo>
                  <a:pt x="524189" y="10529"/>
                </a:moveTo>
                <a:lnTo>
                  <a:pt x="462096" y="4940"/>
                </a:lnTo>
                <a:lnTo>
                  <a:pt x="409542" y="976"/>
                </a:lnTo>
                <a:lnTo>
                  <a:pt x="347168" y="193"/>
                </a:lnTo>
                <a:lnTo>
                  <a:pt x="289440" y="5628"/>
                </a:lnTo>
                <a:lnTo>
                  <a:pt x="227247" y="24456"/>
                </a:lnTo>
                <a:lnTo>
                  <a:pt x="167324" y="56600"/>
                </a:lnTo>
                <a:lnTo>
                  <a:pt x="104037" y="105311"/>
                </a:lnTo>
                <a:lnTo>
                  <a:pt x="62018" y="148789"/>
                </a:lnTo>
                <a:lnTo>
                  <a:pt x="26334" y="211862"/>
                </a:lnTo>
                <a:lnTo>
                  <a:pt x="5310" y="272294"/>
                </a:lnTo>
                <a:lnTo>
                  <a:pt x="0" y="310487"/>
                </a:lnTo>
                <a:lnTo>
                  <a:pt x="4016" y="357029"/>
                </a:lnTo>
                <a:lnTo>
                  <a:pt x="18204" y="396685"/>
                </a:lnTo>
                <a:lnTo>
                  <a:pt x="57679" y="448302"/>
                </a:lnTo>
                <a:lnTo>
                  <a:pt x="114216" y="491250"/>
                </a:lnTo>
                <a:lnTo>
                  <a:pt x="164223" y="510985"/>
                </a:lnTo>
                <a:lnTo>
                  <a:pt x="219161" y="526148"/>
                </a:lnTo>
                <a:lnTo>
                  <a:pt x="269484" y="540408"/>
                </a:lnTo>
                <a:lnTo>
                  <a:pt x="330031" y="547255"/>
                </a:lnTo>
                <a:lnTo>
                  <a:pt x="381003" y="554304"/>
                </a:lnTo>
                <a:lnTo>
                  <a:pt x="433150" y="556912"/>
                </a:lnTo>
                <a:lnTo>
                  <a:pt x="485646" y="557685"/>
                </a:lnTo>
                <a:lnTo>
                  <a:pt x="539414" y="557914"/>
                </a:lnTo>
                <a:lnTo>
                  <a:pt x="598110" y="557982"/>
                </a:lnTo>
                <a:lnTo>
                  <a:pt x="653066" y="558002"/>
                </a:lnTo>
                <a:lnTo>
                  <a:pt x="706393" y="558008"/>
                </a:lnTo>
                <a:lnTo>
                  <a:pt x="758070" y="558010"/>
                </a:lnTo>
                <a:lnTo>
                  <a:pt x="821165" y="558010"/>
                </a:lnTo>
                <a:lnTo>
                  <a:pt x="872275" y="558011"/>
                </a:lnTo>
                <a:lnTo>
                  <a:pt x="921343" y="558011"/>
                </a:lnTo>
                <a:lnTo>
                  <a:pt x="979845" y="552421"/>
                </a:lnTo>
                <a:lnTo>
                  <a:pt x="1036461" y="548458"/>
                </a:lnTo>
                <a:lnTo>
                  <a:pt x="1092705" y="544555"/>
                </a:lnTo>
                <a:lnTo>
                  <a:pt x="1148875" y="532866"/>
                </a:lnTo>
                <a:lnTo>
                  <a:pt x="1210735" y="518940"/>
                </a:lnTo>
                <a:lnTo>
                  <a:pt x="1235252" y="514910"/>
                </a:lnTo>
                <a:lnTo>
                  <a:pt x="1283216" y="492356"/>
                </a:lnTo>
                <a:lnTo>
                  <a:pt x="1297492" y="478528"/>
                </a:lnTo>
                <a:lnTo>
                  <a:pt x="1316189" y="441055"/>
                </a:lnTo>
                <a:lnTo>
                  <a:pt x="1321935" y="399095"/>
                </a:lnTo>
                <a:lnTo>
                  <a:pt x="1318048" y="360796"/>
                </a:lnTo>
                <a:lnTo>
                  <a:pt x="1291476" y="302579"/>
                </a:lnTo>
                <a:lnTo>
                  <a:pt x="1264438" y="259810"/>
                </a:lnTo>
                <a:lnTo>
                  <a:pt x="1204426" y="205332"/>
                </a:lnTo>
                <a:lnTo>
                  <a:pt x="1156039" y="168591"/>
                </a:lnTo>
                <a:lnTo>
                  <a:pt x="1100727" y="137591"/>
                </a:lnTo>
                <a:lnTo>
                  <a:pt x="1039864" y="103153"/>
                </a:lnTo>
                <a:lnTo>
                  <a:pt x="986749" y="76788"/>
                </a:lnTo>
                <a:lnTo>
                  <a:pt x="931475" y="56027"/>
                </a:lnTo>
                <a:lnTo>
                  <a:pt x="881822" y="46237"/>
                </a:lnTo>
                <a:lnTo>
                  <a:pt x="820329" y="31204"/>
                </a:lnTo>
                <a:lnTo>
                  <a:pt x="760370" y="17472"/>
                </a:lnTo>
                <a:lnTo>
                  <a:pt x="701403" y="6997"/>
                </a:lnTo>
                <a:lnTo>
                  <a:pt x="639478" y="2073"/>
                </a:lnTo>
                <a:lnTo>
                  <a:pt x="576676" y="614"/>
                </a:lnTo>
                <a:lnTo>
                  <a:pt x="513614" y="182"/>
                </a:lnTo>
                <a:lnTo>
                  <a:pt x="450476" y="54"/>
                </a:lnTo>
                <a:lnTo>
                  <a:pt x="392904" y="16"/>
                </a:lnTo>
                <a:lnTo>
                  <a:pt x="334676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1813691" y="3158549"/>
            <a:ext cx="1439615" cy="404192"/>
            <a:chOff x="1813691" y="3158549"/>
            <a:chExt cx="1439615" cy="404192"/>
          </a:xfrm>
        </p:grpSpPr>
        <p:sp>
          <p:nvSpPr>
            <p:cNvPr id="106" name="Freeform 105"/>
            <p:cNvSpPr/>
            <p:nvPr/>
          </p:nvSpPr>
          <p:spPr>
            <a:xfrm>
              <a:off x="1813691" y="3228257"/>
              <a:ext cx="370950" cy="334484"/>
            </a:xfrm>
            <a:custGeom>
              <a:avLst/>
              <a:gdLst/>
              <a:ahLst/>
              <a:cxnLst/>
              <a:rect l="0" t="0" r="0" b="0"/>
              <a:pathLst>
                <a:path w="370950" h="334484">
                  <a:moveTo>
                    <a:pt x="197252" y="14520"/>
                  </a:moveTo>
                  <a:lnTo>
                    <a:pt x="180484" y="8931"/>
                  </a:lnTo>
                  <a:lnTo>
                    <a:pt x="147700" y="11044"/>
                  </a:lnTo>
                  <a:lnTo>
                    <a:pt x="89254" y="36968"/>
                  </a:lnTo>
                  <a:lnTo>
                    <a:pt x="46457" y="63928"/>
                  </a:lnTo>
                  <a:lnTo>
                    <a:pt x="22850" y="90380"/>
                  </a:lnTo>
                  <a:lnTo>
                    <a:pt x="6627" y="131623"/>
                  </a:lnTo>
                  <a:lnTo>
                    <a:pt x="0" y="175299"/>
                  </a:lnTo>
                  <a:lnTo>
                    <a:pt x="3626" y="212287"/>
                  </a:lnTo>
                  <a:lnTo>
                    <a:pt x="30103" y="275238"/>
                  </a:lnTo>
                  <a:lnTo>
                    <a:pt x="44584" y="295341"/>
                  </a:lnTo>
                  <a:lnTo>
                    <a:pt x="72468" y="313235"/>
                  </a:lnTo>
                  <a:lnTo>
                    <a:pt x="123757" y="333476"/>
                  </a:lnTo>
                  <a:lnTo>
                    <a:pt x="144700" y="334483"/>
                  </a:lnTo>
                  <a:lnTo>
                    <a:pt x="204499" y="329746"/>
                  </a:lnTo>
                  <a:lnTo>
                    <a:pt x="238394" y="320960"/>
                  </a:lnTo>
                  <a:lnTo>
                    <a:pt x="278168" y="297623"/>
                  </a:lnTo>
                  <a:lnTo>
                    <a:pt x="330419" y="240523"/>
                  </a:lnTo>
                  <a:lnTo>
                    <a:pt x="351612" y="212895"/>
                  </a:lnTo>
                  <a:lnTo>
                    <a:pt x="359443" y="189644"/>
                  </a:lnTo>
                  <a:lnTo>
                    <a:pt x="370949" y="131211"/>
                  </a:lnTo>
                  <a:lnTo>
                    <a:pt x="361040" y="77807"/>
                  </a:lnTo>
                  <a:lnTo>
                    <a:pt x="345737" y="51729"/>
                  </a:lnTo>
                  <a:lnTo>
                    <a:pt x="326385" y="29184"/>
                  </a:lnTo>
                  <a:lnTo>
                    <a:pt x="300244" y="13276"/>
                  </a:lnTo>
                  <a:lnTo>
                    <a:pt x="270272" y="1153"/>
                  </a:lnTo>
                  <a:lnTo>
                    <a:pt x="249592" y="0"/>
                  </a:lnTo>
                  <a:lnTo>
                    <a:pt x="218309" y="3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05741" y="350598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90018" y="3190134"/>
              <a:ext cx="10521" cy="326385"/>
            </a:xfrm>
            <a:custGeom>
              <a:avLst/>
              <a:gdLst/>
              <a:ahLst/>
              <a:cxnLst/>
              <a:rect l="0" t="0" r="0" b="0"/>
              <a:pathLst>
                <a:path w="10521" h="326385">
                  <a:moveTo>
                    <a:pt x="10520" y="0"/>
                  </a:moveTo>
                  <a:lnTo>
                    <a:pt x="2187" y="37478"/>
                  </a:lnTo>
                  <a:lnTo>
                    <a:pt x="426" y="88902"/>
                  </a:lnTo>
                  <a:lnTo>
                    <a:pt x="120" y="135786"/>
                  </a:lnTo>
                  <a:lnTo>
                    <a:pt x="30" y="186722"/>
                  </a:lnTo>
                  <a:lnTo>
                    <a:pt x="0" y="247930"/>
                  </a:lnTo>
                  <a:lnTo>
                    <a:pt x="3113" y="298842"/>
                  </a:lnTo>
                  <a:lnTo>
                    <a:pt x="1052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98497" y="3232248"/>
              <a:ext cx="212571" cy="182025"/>
            </a:xfrm>
            <a:custGeom>
              <a:avLst/>
              <a:gdLst/>
              <a:ahLst/>
              <a:cxnLst/>
              <a:rect l="0" t="0" r="0" b="0"/>
              <a:pathLst>
                <a:path w="212571" h="182025">
                  <a:moveTo>
                    <a:pt x="212570" y="94757"/>
                  </a:moveTo>
                  <a:lnTo>
                    <a:pt x="150312" y="113885"/>
                  </a:lnTo>
                  <a:lnTo>
                    <a:pt x="88682" y="149892"/>
                  </a:lnTo>
                  <a:lnTo>
                    <a:pt x="62778" y="166075"/>
                  </a:lnTo>
                  <a:lnTo>
                    <a:pt x="22584" y="182024"/>
                  </a:lnTo>
                  <a:lnTo>
                    <a:pt x="14553" y="181011"/>
                  </a:lnTo>
                  <a:lnTo>
                    <a:pt x="8029" y="176826"/>
                  </a:lnTo>
                  <a:lnTo>
                    <a:pt x="2510" y="170527"/>
                  </a:lnTo>
                  <a:lnTo>
                    <a:pt x="0" y="162818"/>
                  </a:lnTo>
                  <a:lnTo>
                    <a:pt x="331" y="144893"/>
                  </a:lnTo>
                  <a:lnTo>
                    <a:pt x="16508" y="84008"/>
                  </a:lnTo>
                  <a:lnTo>
                    <a:pt x="30528" y="31557"/>
                  </a:lnTo>
                  <a:lnTo>
                    <a:pt x="335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90710" y="3158549"/>
              <a:ext cx="301179" cy="349937"/>
            </a:xfrm>
            <a:custGeom>
              <a:avLst/>
              <a:gdLst/>
              <a:ahLst/>
              <a:cxnLst/>
              <a:rect l="0" t="0" r="0" b="0"/>
              <a:pathLst>
                <a:path w="301179" h="349937">
                  <a:moveTo>
                    <a:pt x="162512" y="0"/>
                  </a:moveTo>
                  <a:lnTo>
                    <a:pt x="107468" y="16788"/>
                  </a:lnTo>
                  <a:lnTo>
                    <a:pt x="48000" y="26084"/>
                  </a:lnTo>
                  <a:lnTo>
                    <a:pt x="15499" y="35545"/>
                  </a:lnTo>
                  <a:lnTo>
                    <a:pt x="8351" y="42414"/>
                  </a:lnTo>
                  <a:lnTo>
                    <a:pt x="410" y="62524"/>
                  </a:lnTo>
                  <a:lnTo>
                    <a:pt x="0" y="83941"/>
                  </a:lnTo>
                  <a:lnTo>
                    <a:pt x="5151" y="144068"/>
                  </a:lnTo>
                  <a:lnTo>
                    <a:pt x="9906" y="166975"/>
                  </a:lnTo>
                  <a:lnTo>
                    <a:pt x="15151" y="173318"/>
                  </a:lnTo>
                  <a:lnTo>
                    <a:pt x="22158" y="176377"/>
                  </a:lnTo>
                  <a:lnTo>
                    <a:pt x="30338" y="177246"/>
                  </a:lnTo>
                  <a:lnTo>
                    <a:pt x="45667" y="171972"/>
                  </a:lnTo>
                  <a:lnTo>
                    <a:pt x="100175" y="147708"/>
                  </a:lnTo>
                  <a:lnTo>
                    <a:pt x="134293" y="140082"/>
                  </a:lnTo>
                  <a:lnTo>
                    <a:pt x="170919" y="140941"/>
                  </a:lnTo>
                  <a:lnTo>
                    <a:pt x="193155" y="146869"/>
                  </a:lnTo>
                  <a:lnTo>
                    <a:pt x="232906" y="169738"/>
                  </a:lnTo>
                  <a:lnTo>
                    <a:pt x="263635" y="196785"/>
                  </a:lnTo>
                  <a:lnTo>
                    <a:pt x="297280" y="253322"/>
                  </a:lnTo>
                  <a:lnTo>
                    <a:pt x="301178" y="274024"/>
                  </a:lnTo>
                  <a:lnTo>
                    <a:pt x="297841" y="294924"/>
                  </a:lnTo>
                  <a:lnTo>
                    <a:pt x="288559" y="315911"/>
                  </a:lnTo>
                  <a:lnTo>
                    <a:pt x="270396" y="330698"/>
                  </a:lnTo>
                  <a:lnTo>
                    <a:pt x="220607" y="349722"/>
                  </a:lnTo>
                  <a:lnTo>
                    <a:pt x="179596" y="349936"/>
                  </a:lnTo>
                  <a:lnTo>
                    <a:pt x="127501" y="339436"/>
                  </a:lnTo>
                  <a:lnTo>
                    <a:pt x="10987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26963" y="3263834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52481" y="63333"/>
                  </a:lnTo>
                  <a:lnTo>
                    <a:pt x="18696" y="9594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26963" y="3263834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49499" y="58563"/>
                  </a:lnTo>
                  <a:lnTo>
                    <a:pt x="91279" y="116333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516518" y="3080916"/>
            <a:ext cx="881791" cy="456660"/>
            <a:chOff x="3516518" y="3080916"/>
            <a:chExt cx="881791" cy="456660"/>
          </a:xfrm>
        </p:grpSpPr>
        <p:sp>
          <p:nvSpPr>
            <p:cNvPr id="114" name="Freeform 113"/>
            <p:cNvSpPr/>
            <p:nvPr/>
          </p:nvSpPr>
          <p:spPr>
            <a:xfrm>
              <a:off x="3516518" y="3095378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42114" y="0"/>
                  </a:moveTo>
                  <a:lnTo>
                    <a:pt x="34878" y="27556"/>
                  </a:lnTo>
                  <a:lnTo>
                    <a:pt x="29116" y="83778"/>
                  </a:lnTo>
                  <a:lnTo>
                    <a:pt x="22649" y="145880"/>
                  </a:lnTo>
                  <a:lnTo>
                    <a:pt x="21529" y="197122"/>
                  </a:lnTo>
                  <a:lnTo>
                    <a:pt x="21197" y="249349"/>
                  </a:lnTo>
                  <a:lnTo>
                    <a:pt x="13849" y="310993"/>
                  </a:lnTo>
                  <a:lnTo>
                    <a:pt x="8065" y="368230"/>
                  </a:lnTo>
                  <a:lnTo>
                    <a:pt x="2389" y="40741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77031" y="3084849"/>
              <a:ext cx="321112" cy="395926"/>
            </a:xfrm>
            <a:custGeom>
              <a:avLst/>
              <a:gdLst/>
              <a:ahLst/>
              <a:cxnLst/>
              <a:rect l="0" t="0" r="0" b="0"/>
              <a:pathLst>
                <a:path w="321112" h="395926">
                  <a:moveTo>
                    <a:pt x="144813" y="0"/>
                  </a:moveTo>
                  <a:lnTo>
                    <a:pt x="83940" y="42662"/>
                  </a:lnTo>
                  <a:lnTo>
                    <a:pt x="69796" y="57565"/>
                  </a:lnTo>
                  <a:lnTo>
                    <a:pt x="41709" y="111523"/>
                  </a:lnTo>
                  <a:lnTo>
                    <a:pt x="19220" y="171011"/>
                  </a:lnTo>
                  <a:lnTo>
                    <a:pt x="2192" y="231747"/>
                  </a:lnTo>
                  <a:lnTo>
                    <a:pt x="0" y="270137"/>
                  </a:lnTo>
                  <a:lnTo>
                    <a:pt x="12255" y="331499"/>
                  </a:lnTo>
                  <a:lnTo>
                    <a:pt x="27808" y="361304"/>
                  </a:lnTo>
                  <a:lnTo>
                    <a:pt x="52823" y="384953"/>
                  </a:lnTo>
                  <a:lnTo>
                    <a:pt x="75463" y="393359"/>
                  </a:lnTo>
                  <a:lnTo>
                    <a:pt x="99953" y="395925"/>
                  </a:lnTo>
                  <a:lnTo>
                    <a:pt x="154980" y="385035"/>
                  </a:lnTo>
                  <a:lnTo>
                    <a:pt x="196214" y="363402"/>
                  </a:lnTo>
                  <a:lnTo>
                    <a:pt x="258153" y="312643"/>
                  </a:lnTo>
                  <a:lnTo>
                    <a:pt x="294226" y="261620"/>
                  </a:lnTo>
                  <a:lnTo>
                    <a:pt x="316119" y="201450"/>
                  </a:lnTo>
                  <a:lnTo>
                    <a:pt x="321111" y="142565"/>
                  </a:lnTo>
                  <a:lnTo>
                    <a:pt x="313773" y="98914"/>
                  </a:lnTo>
                  <a:lnTo>
                    <a:pt x="297301" y="58684"/>
                  </a:lnTo>
                  <a:lnTo>
                    <a:pt x="284335" y="39340"/>
                  </a:lnTo>
                  <a:lnTo>
                    <a:pt x="252703" y="15296"/>
                  </a:lnTo>
                  <a:lnTo>
                    <a:pt x="213695" y="4532"/>
                  </a:lnTo>
                  <a:lnTo>
                    <a:pt x="176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54896" y="3080916"/>
              <a:ext cx="343413" cy="418472"/>
            </a:xfrm>
            <a:custGeom>
              <a:avLst/>
              <a:gdLst/>
              <a:ahLst/>
              <a:cxnLst/>
              <a:rect l="0" t="0" r="0" b="0"/>
              <a:pathLst>
                <a:path w="343413" h="418472">
                  <a:moveTo>
                    <a:pt x="114389" y="46047"/>
                  </a:moveTo>
                  <a:lnTo>
                    <a:pt x="92032" y="46047"/>
                  </a:lnTo>
                  <a:lnTo>
                    <a:pt x="74817" y="52286"/>
                  </a:lnTo>
                  <a:lnTo>
                    <a:pt x="44701" y="75356"/>
                  </a:lnTo>
                  <a:lnTo>
                    <a:pt x="28880" y="101135"/>
                  </a:lnTo>
                  <a:lnTo>
                    <a:pt x="5790" y="162076"/>
                  </a:lnTo>
                  <a:lnTo>
                    <a:pt x="0" y="213592"/>
                  </a:lnTo>
                  <a:lnTo>
                    <a:pt x="1976" y="275761"/>
                  </a:lnTo>
                  <a:lnTo>
                    <a:pt x="17741" y="339207"/>
                  </a:lnTo>
                  <a:lnTo>
                    <a:pt x="41702" y="379516"/>
                  </a:lnTo>
                  <a:lnTo>
                    <a:pt x="56347" y="394297"/>
                  </a:lnTo>
                  <a:lnTo>
                    <a:pt x="104536" y="417237"/>
                  </a:lnTo>
                  <a:lnTo>
                    <a:pt x="125217" y="418471"/>
                  </a:lnTo>
                  <a:lnTo>
                    <a:pt x="184835" y="406656"/>
                  </a:lnTo>
                  <a:lnTo>
                    <a:pt x="229560" y="390196"/>
                  </a:lnTo>
                  <a:lnTo>
                    <a:pt x="272189" y="359172"/>
                  </a:lnTo>
                  <a:lnTo>
                    <a:pt x="304830" y="319249"/>
                  </a:lnTo>
                  <a:lnTo>
                    <a:pt x="327666" y="267075"/>
                  </a:lnTo>
                  <a:lnTo>
                    <a:pt x="341178" y="216612"/>
                  </a:lnTo>
                  <a:lnTo>
                    <a:pt x="343412" y="176654"/>
                  </a:lnTo>
                  <a:lnTo>
                    <a:pt x="331173" y="120308"/>
                  </a:lnTo>
                  <a:lnTo>
                    <a:pt x="302871" y="67178"/>
                  </a:lnTo>
                  <a:lnTo>
                    <a:pt x="288236" y="47250"/>
                  </a:lnTo>
                  <a:lnTo>
                    <a:pt x="260266" y="24047"/>
                  </a:lnTo>
                  <a:lnTo>
                    <a:pt x="203355" y="1224"/>
                  </a:lnTo>
                  <a:lnTo>
                    <a:pt x="179666" y="0"/>
                  </a:lnTo>
                  <a:lnTo>
                    <a:pt x="135446" y="39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179813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4643067" y="2969036"/>
            <a:ext cx="473784" cy="431669"/>
            <a:chOff x="4643067" y="2969036"/>
            <a:chExt cx="473784" cy="431669"/>
          </a:xfrm>
        </p:grpSpPr>
        <p:sp>
          <p:nvSpPr>
            <p:cNvPr id="119" name="Freeform 118"/>
            <p:cNvSpPr/>
            <p:nvPr/>
          </p:nvSpPr>
          <p:spPr>
            <a:xfrm>
              <a:off x="4643067" y="312696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653596" y="324277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06930" y="2969036"/>
              <a:ext cx="9879" cy="431669"/>
            </a:xfrm>
            <a:custGeom>
              <a:avLst/>
              <a:gdLst/>
              <a:ahLst/>
              <a:cxnLst/>
              <a:rect l="0" t="0" r="0" b="0"/>
              <a:pathLst>
                <a:path w="9879" h="431669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453" y="204771"/>
                  </a:lnTo>
                  <a:lnTo>
                    <a:pt x="9456" y="264613"/>
                  </a:lnTo>
                  <a:lnTo>
                    <a:pt x="9753" y="321210"/>
                  </a:lnTo>
                  <a:lnTo>
                    <a:pt x="9853" y="383160"/>
                  </a:lnTo>
                  <a:lnTo>
                    <a:pt x="9878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949557" y="3053264"/>
              <a:ext cx="167294" cy="305327"/>
            </a:xfrm>
            <a:custGeom>
              <a:avLst/>
              <a:gdLst/>
              <a:ahLst/>
              <a:cxnLst/>
              <a:rect l="0" t="0" r="0" b="0"/>
              <a:pathLst>
                <a:path w="167294" h="305327">
                  <a:moveTo>
                    <a:pt x="114650" y="0"/>
                  </a:moveTo>
                  <a:lnTo>
                    <a:pt x="65152" y="59593"/>
                  </a:lnTo>
                  <a:lnTo>
                    <a:pt x="23371" y="116424"/>
                  </a:lnTo>
                  <a:lnTo>
                    <a:pt x="2337" y="141990"/>
                  </a:lnTo>
                  <a:lnTo>
                    <a:pt x="0" y="149642"/>
                  </a:lnTo>
                  <a:lnTo>
                    <a:pt x="782" y="157084"/>
                  </a:lnTo>
                  <a:lnTo>
                    <a:pt x="3643" y="164384"/>
                  </a:lnTo>
                  <a:lnTo>
                    <a:pt x="47236" y="207011"/>
                  </a:lnTo>
                  <a:lnTo>
                    <a:pt x="104673" y="254759"/>
                  </a:lnTo>
                  <a:lnTo>
                    <a:pt x="16729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482284" y="3916601"/>
            <a:ext cx="1497489" cy="505369"/>
            <a:chOff x="2482284" y="3916601"/>
            <a:chExt cx="1497489" cy="505369"/>
          </a:xfrm>
        </p:grpSpPr>
        <p:sp>
          <p:nvSpPr>
            <p:cNvPr id="124" name="Freeform 123"/>
            <p:cNvSpPr/>
            <p:nvPr/>
          </p:nvSpPr>
          <p:spPr>
            <a:xfrm>
              <a:off x="2684766" y="3990300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5590" y="62093"/>
                  </a:lnTo>
                  <a:lnTo>
                    <a:pt x="9065" y="111205"/>
                  </a:lnTo>
                  <a:lnTo>
                    <a:pt x="11410" y="172702"/>
                  </a:lnTo>
                  <a:lnTo>
                    <a:pt x="18805" y="222977"/>
                  </a:lnTo>
                  <a:lnTo>
                    <a:pt x="23510" y="270008"/>
                  </a:lnTo>
                  <a:lnTo>
                    <a:pt x="29193" y="328398"/>
                  </a:lnTo>
                  <a:lnTo>
                    <a:pt x="30877" y="383912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482284" y="4032414"/>
              <a:ext cx="255126" cy="296192"/>
            </a:xfrm>
            <a:custGeom>
              <a:avLst/>
              <a:gdLst/>
              <a:ahLst/>
              <a:cxnLst/>
              <a:rect l="0" t="0" r="0" b="0"/>
              <a:pathLst>
                <a:path w="255126" h="296192">
                  <a:moveTo>
                    <a:pt x="255125" y="147399"/>
                  </a:moveTo>
                  <a:lnTo>
                    <a:pt x="211162" y="167642"/>
                  </a:lnTo>
                  <a:lnTo>
                    <a:pt x="149678" y="212886"/>
                  </a:lnTo>
                  <a:lnTo>
                    <a:pt x="86655" y="259290"/>
                  </a:lnTo>
                  <a:lnTo>
                    <a:pt x="23497" y="296191"/>
                  </a:lnTo>
                  <a:lnTo>
                    <a:pt x="15308" y="295727"/>
                  </a:lnTo>
                  <a:lnTo>
                    <a:pt x="8680" y="291908"/>
                  </a:lnTo>
                  <a:lnTo>
                    <a:pt x="3091" y="285853"/>
                  </a:lnTo>
                  <a:lnTo>
                    <a:pt x="0" y="263526"/>
                  </a:lnTo>
                  <a:lnTo>
                    <a:pt x="10525" y="201469"/>
                  </a:lnTo>
                  <a:lnTo>
                    <a:pt x="27148" y="141998"/>
                  </a:lnTo>
                  <a:lnTo>
                    <a:pt x="49479" y="88534"/>
                  </a:lnTo>
                  <a:lnTo>
                    <a:pt x="77757" y="32153"/>
                  </a:lnTo>
                  <a:lnTo>
                    <a:pt x="866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08740" y="4021886"/>
              <a:ext cx="306576" cy="377670"/>
            </a:xfrm>
            <a:custGeom>
              <a:avLst/>
              <a:gdLst/>
              <a:ahLst/>
              <a:cxnLst/>
              <a:rect l="0" t="0" r="0" b="0"/>
              <a:pathLst>
                <a:path w="306576" h="377670">
                  <a:moveTo>
                    <a:pt x="191881" y="0"/>
                  </a:moveTo>
                  <a:lnTo>
                    <a:pt x="133265" y="0"/>
                  </a:lnTo>
                  <a:lnTo>
                    <a:pt x="80260" y="1170"/>
                  </a:lnTo>
                  <a:lnTo>
                    <a:pt x="23977" y="14654"/>
                  </a:lnTo>
                  <a:lnTo>
                    <a:pt x="15605" y="20298"/>
                  </a:lnTo>
                  <a:lnTo>
                    <a:pt x="3182" y="35927"/>
                  </a:lnTo>
                  <a:lnTo>
                    <a:pt x="0" y="54572"/>
                  </a:lnTo>
                  <a:lnTo>
                    <a:pt x="13613" y="115983"/>
                  </a:lnTo>
                  <a:lnTo>
                    <a:pt x="16884" y="126454"/>
                  </a:lnTo>
                  <a:lnTo>
                    <a:pt x="22574" y="131096"/>
                  </a:lnTo>
                  <a:lnTo>
                    <a:pt x="29877" y="131851"/>
                  </a:lnTo>
                  <a:lnTo>
                    <a:pt x="87163" y="115373"/>
                  </a:lnTo>
                  <a:lnTo>
                    <a:pt x="121469" y="108274"/>
                  </a:lnTo>
                  <a:lnTo>
                    <a:pt x="158150" y="109290"/>
                  </a:lnTo>
                  <a:lnTo>
                    <a:pt x="212656" y="124529"/>
                  </a:lnTo>
                  <a:lnTo>
                    <a:pt x="251877" y="148427"/>
                  </a:lnTo>
                  <a:lnTo>
                    <a:pt x="266509" y="163063"/>
                  </a:lnTo>
                  <a:lnTo>
                    <a:pt x="299188" y="215483"/>
                  </a:lnTo>
                  <a:lnTo>
                    <a:pt x="306575" y="278360"/>
                  </a:lnTo>
                  <a:lnTo>
                    <a:pt x="296185" y="319693"/>
                  </a:lnTo>
                  <a:lnTo>
                    <a:pt x="278288" y="350397"/>
                  </a:lnTo>
                  <a:lnTo>
                    <a:pt x="261870" y="363572"/>
                  </a:lnTo>
                  <a:lnTo>
                    <a:pt x="241705" y="372157"/>
                  </a:lnTo>
                  <a:lnTo>
                    <a:pt x="190631" y="377669"/>
                  </a:lnTo>
                  <a:lnTo>
                    <a:pt x="152517" y="375504"/>
                  </a:lnTo>
                  <a:lnTo>
                    <a:pt x="131102" y="369271"/>
                  </a:lnTo>
                  <a:lnTo>
                    <a:pt x="97125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90176" y="407452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4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00704" y="417981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77411" y="12724"/>
                  </a:lnTo>
                  <a:lnTo>
                    <a:pt x="15913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95502" y="3916601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8333" y="54144"/>
                  </a:lnTo>
                  <a:lnTo>
                    <a:pt x="15684" y="103502"/>
                  </a:lnTo>
                  <a:lnTo>
                    <a:pt x="19465" y="153109"/>
                  </a:lnTo>
                  <a:lnTo>
                    <a:pt x="27978" y="211048"/>
                  </a:lnTo>
                  <a:lnTo>
                    <a:pt x="31687" y="262964"/>
                  </a:lnTo>
                  <a:lnTo>
                    <a:pt x="39708" y="316845"/>
                  </a:lnTo>
                  <a:lnTo>
                    <a:pt x="41401" y="355142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781940" y="3990300"/>
              <a:ext cx="197833" cy="284271"/>
            </a:xfrm>
            <a:custGeom>
              <a:avLst/>
              <a:gdLst/>
              <a:ahLst/>
              <a:cxnLst/>
              <a:rect l="0" t="0" r="0" b="0"/>
              <a:pathLst>
                <a:path w="197833" h="284271">
                  <a:moveTo>
                    <a:pt x="113604" y="0"/>
                  </a:moveTo>
                  <a:lnTo>
                    <a:pt x="55041" y="55087"/>
                  </a:lnTo>
                  <a:lnTo>
                    <a:pt x="2859" y="101374"/>
                  </a:lnTo>
                  <a:lnTo>
                    <a:pt x="0" y="109697"/>
                  </a:lnTo>
                  <a:lnTo>
                    <a:pt x="3062" y="128303"/>
                  </a:lnTo>
                  <a:lnTo>
                    <a:pt x="15341" y="145151"/>
                  </a:lnTo>
                  <a:lnTo>
                    <a:pt x="32496" y="159268"/>
                  </a:lnTo>
                  <a:lnTo>
                    <a:pt x="94925" y="200634"/>
                  </a:lnTo>
                  <a:lnTo>
                    <a:pt x="157321" y="249209"/>
                  </a:lnTo>
                  <a:lnTo>
                    <a:pt x="197832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1751187" y="4896476"/>
            <a:ext cx="3160997" cy="1000207"/>
            <a:chOff x="1751187" y="4896476"/>
            <a:chExt cx="3160997" cy="1000207"/>
          </a:xfrm>
        </p:grpSpPr>
        <p:sp>
          <p:nvSpPr>
            <p:cNvPr id="132" name="Freeform 131"/>
            <p:cNvSpPr/>
            <p:nvPr/>
          </p:nvSpPr>
          <p:spPr>
            <a:xfrm>
              <a:off x="2441098" y="5212330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52642" y="0"/>
                  </a:moveTo>
                  <a:lnTo>
                    <a:pt x="35853" y="63450"/>
                  </a:lnTo>
                  <a:lnTo>
                    <a:pt x="32428" y="124664"/>
                  </a:lnTo>
                  <a:lnTo>
                    <a:pt x="26163" y="176573"/>
                  </a:lnTo>
                  <a:lnTo>
                    <a:pt x="22065" y="232537"/>
                  </a:lnTo>
                  <a:lnTo>
                    <a:pt x="21356" y="294547"/>
                  </a:lnTo>
                  <a:lnTo>
                    <a:pt x="19975" y="354385"/>
                  </a:lnTo>
                  <a:lnTo>
                    <a:pt x="9621" y="41094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07088" y="5201801"/>
              <a:ext cx="276124" cy="341500"/>
            </a:xfrm>
            <a:custGeom>
              <a:avLst/>
              <a:gdLst/>
              <a:ahLst/>
              <a:cxnLst/>
              <a:rect l="0" t="0" r="0" b="0"/>
              <a:pathLst>
                <a:path w="276124" h="341500">
                  <a:moveTo>
                    <a:pt x="276123" y="252684"/>
                  </a:moveTo>
                  <a:lnTo>
                    <a:pt x="215013" y="277878"/>
                  </a:lnTo>
                  <a:lnTo>
                    <a:pt x="160581" y="303518"/>
                  </a:lnTo>
                  <a:lnTo>
                    <a:pt x="104584" y="325683"/>
                  </a:lnTo>
                  <a:lnTo>
                    <a:pt x="45477" y="341499"/>
                  </a:lnTo>
                  <a:lnTo>
                    <a:pt x="23875" y="339731"/>
                  </a:lnTo>
                  <a:lnTo>
                    <a:pt x="15541" y="335281"/>
                  </a:lnTo>
                  <a:lnTo>
                    <a:pt x="3162" y="320980"/>
                  </a:lnTo>
                  <a:lnTo>
                    <a:pt x="0" y="299805"/>
                  </a:lnTo>
                  <a:lnTo>
                    <a:pt x="3663" y="274797"/>
                  </a:lnTo>
                  <a:lnTo>
                    <a:pt x="25079" y="217494"/>
                  </a:lnTo>
                  <a:lnTo>
                    <a:pt x="48102" y="167389"/>
                  </a:lnTo>
                  <a:lnTo>
                    <a:pt x="74031" y="115497"/>
                  </a:lnTo>
                  <a:lnTo>
                    <a:pt x="96532" y="66197"/>
                  </a:lnTo>
                  <a:lnTo>
                    <a:pt x="114897" y="28193"/>
                  </a:lnTo>
                  <a:lnTo>
                    <a:pt x="1287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25326" y="5212330"/>
              <a:ext cx="302637" cy="428915"/>
            </a:xfrm>
            <a:custGeom>
              <a:avLst/>
              <a:gdLst/>
              <a:ahLst/>
              <a:cxnLst/>
              <a:rect l="0" t="0" r="0" b="0"/>
              <a:pathLst>
                <a:path w="302637" h="428915">
                  <a:moveTo>
                    <a:pt x="242155" y="0"/>
                  </a:moveTo>
                  <a:lnTo>
                    <a:pt x="178727" y="17958"/>
                  </a:lnTo>
                  <a:lnTo>
                    <a:pt x="120718" y="35149"/>
                  </a:lnTo>
                  <a:lnTo>
                    <a:pt x="69772" y="44247"/>
                  </a:lnTo>
                  <a:lnTo>
                    <a:pt x="55187" y="58270"/>
                  </a:lnTo>
                  <a:lnTo>
                    <a:pt x="51998" y="66922"/>
                  </a:lnTo>
                  <a:lnTo>
                    <a:pt x="52326" y="121897"/>
                  </a:lnTo>
                  <a:lnTo>
                    <a:pt x="60934" y="181519"/>
                  </a:lnTo>
                  <a:lnTo>
                    <a:pt x="61680" y="194712"/>
                  </a:lnTo>
                  <a:lnTo>
                    <a:pt x="64516" y="199998"/>
                  </a:lnTo>
                  <a:lnTo>
                    <a:pt x="68747" y="200012"/>
                  </a:lnTo>
                  <a:lnTo>
                    <a:pt x="79687" y="190670"/>
                  </a:lnTo>
                  <a:lnTo>
                    <a:pt x="100170" y="168019"/>
                  </a:lnTo>
                  <a:lnTo>
                    <a:pt x="148112" y="144756"/>
                  </a:lnTo>
                  <a:lnTo>
                    <a:pt x="184784" y="139206"/>
                  </a:lnTo>
                  <a:lnTo>
                    <a:pt x="208469" y="144148"/>
                  </a:lnTo>
                  <a:lnTo>
                    <a:pt x="238413" y="160084"/>
                  </a:lnTo>
                  <a:lnTo>
                    <a:pt x="269492" y="186429"/>
                  </a:lnTo>
                  <a:lnTo>
                    <a:pt x="285479" y="212776"/>
                  </a:lnTo>
                  <a:lnTo>
                    <a:pt x="300193" y="261525"/>
                  </a:lnTo>
                  <a:lnTo>
                    <a:pt x="302636" y="301187"/>
                  </a:lnTo>
                  <a:lnTo>
                    <a:pt x="290472" y="357423"/>
                  </a:lnTo>
                  <a:lnTo>
                    <a:pt x="274928" y="383803"/>
                  </a:lnTo>
                  <a:lnTo>
                    <a:pt x="249916" y="406437"/>
                  </a:lnTo>
                  <a:lnTo>
                    <a:pt x="220278" y="422372"/>
                  </a:lnTo>
                  <a:lnTo>
                    <a:pt x="178091" y="428914"/>
                  </a:lnTo>
                  <a:lnTo>
                    <a:pt x="128245" y="422719"/>
                  </a:lnTo>
                  <a:lnTo>
                    <a:pt x="84603" y="407110"/>
                  </a:lnTo>
                  <a:lnTo>
                    <a:pt x="24209" y="37130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114922" y="523338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4269" y="63450"/>
                  </a:lnTo>
                  <a:lnTo>
                    <a:pt x="1265" y="112126"/>
                  </a:lnTo>
                  <a:lnTo>
                    <a:pt x="375" y="169313"/>
                  </a:lnTo>
                  <a:lnTo>
                    <a:pt x="111" y="222652"/>
                  </a:lnTo>
                  <a:lnTo>
                    <a:pt x="22" y="283190"/>
                  </a:lnTo>
                  <a:lnTo>
                    <a:pt x="6" y="31982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113200" y="5296558"/>
              <a:ext cx="159650" cy="252685"/>
            </a:xfrm>
            <a:custGeom>
              <a:avLst/>
              <a:gdLst/>
              <a:ahLst/>
              <a:cxnLst/>
              <a:rect l="0" t="0" r="0" b="0"/>
              <a:pathLst>
                <a:path w="159650" h="252685">
                  <a:moveTo>
                    <a:pt x="149121" y="0"/>
                  </a:moveTo>
                  <a:lnTo>
                    <a:pt x="95246" y="35916"/>
                  </a:lnTo>
                  <a:lnTo>
                    <a:pt x="34369" y="78451"/>
                  </a:lnTo>
                  <a:lnTo>
                    <a:pt x="11265" y="106692"/>
                  </a:lnTo>
                  <a:lnTo>
                    <a:pt x="894" y="126967"/>
                  </a:lnTo>
                  <a:lnTo>
                    <a:pt x="0" y="136118"/>
                  </a:lnTo>
                  <a:lnTo>
                    <a:pt x="5246" y="152523"/>
                  </a:lnTo>
                  <a:lnTo>
                    <a:pt x="18496" y="164494"/>
                  </a:lnTo>
                  <a:lnTo>
                    <a:pt x="77250" y="201855"/>
                  </a:lnTo>
                  <a:lnTo>
                    <a:pt x="125185" y="223994"/>
                  </a:lnTo>
                  <a:lnTo>
                    <a:pt x="15964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336020" y="5486071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367606" y="53386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462362" y="5180744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5589" y="210783"/>
                  </a:lnTo>
                  <a:lnTo>
                    <a:pt x="9065" y="260806"/>
                  </a:lnTo>
                  <a:lnTo>
                    <a:pt x="10336" y="323655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521653" y="5391314"/>
              <a:ext cx="154460" cy="155020"/>
            </a:xfrm>
            <a:custGeom>
              <a:avLst/>
              <a:gdLst/>
              <a:ahLst/>
              <a:cxnLst/>
              <a:rect l="0" t="0" r="0" b="0"/>
              <a:pathLst>
                <a:path w="154460" h="155020">
                  <a:moveTo>
                    <a:pt x="88108" y="0"/>
                  </a:moveTo>
                  <a:lnTo>
                    <a:pt x="65751" y="0"/>
                  </a:lnTo>
                  <a:lnTo>
                    <a:pt x="35081" y="11179"/>
                  </a:lnTo>
                  <a:lnTo>
                    <a:pt x="20477" y="26025"/>
                  </a:lnTo>
                  <a:lnTo>
                    <a:pt x="5678" y="57234"/>
                  </a:lnTo>
                  <a:lnTo>
                    <a:pt x="0" y="81589"/>
                  </a:lnTo>
                  <a:lnTo>
                    <a:pt x="1376" y="104112"/>
                  </a:lnTo>
                  <a:lnTo>
                    <a:pt x="9005" y="122701"/>
                  </a:lnTo>
                  <a:lnTo>
                    <a:pt x="14316" y="130934"/>
                  </a:lnTo>
                  <a:lnTo>
                    <a:pt x="29575" y="143201"/>
                  </a:lnTo>
                  <a:lnTo>
                    <a:pt x="38558" y="148110"/>
                  </a:lnTo>
                  <a:lnTo>
                    <a:pt x="79146" y="155019"/>
                  </a:lnTo>
                  <a:lnTo>
                    <a:pt x="91492" y="152479"/>
                  </a:lnTo>
                  <a:lnTo>
                    <a:pt x="111449" y="140298"/>
                  </a:lnTo>
                  <a:lnTo>
                    <a:pt x="135838" y="119299"/>
                  </a:lnTo>
                  <a:lnTo>
                    <a:pt x="152293" y="92670"/>
                  </a:lnTo>
                  <a:lnTo>
                    <a:pt x="154459" y="72772"/>
                  </a:lnTo>
                  <a:lnTo>
                    <a:pt x="150353" y="53400"/>
                  </a:lnTo>
                  <a:lnTo>
                    <a:pt x="140728" y="3699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651875" y="5367094"/>
              <a:ext cx="192533" cy="361133"/>
            </a:xfrm>
            <a:custGeom>
              <a:avLst/>
              <a:gdLst/>
              <a:ahLst/>
              <a:cxnLst/>
              <a:rect l="0" t="0" r="0" b="0"/>
              <a:pathLst>
                <a:path w="192533" h="361133">
                  <a:moveTo>
                    <a:pt x="178984" y="87391"/>
                  </a:moveTo>
                  <a:lnTo>
                    <a:pt x="190163" y="70624"/>
                  </a:lnTo>
                  <a:lnTo>
                    <a:pt x="192532" y="53032"/>
                  </a:lnTo>
                  <a:lnTo>
                    <a:pt x="191525" y="43428"/>
                  </a:lnTo>
                  <a:lnTo>
                    <a:pt x="184168" y="26518"/>
                  </a:lnTo>
                  <a:lnTo>
                    <a:pt x="178930" y="18733"/>
                  </a:lnTo>
                  <a:lnTo>
                    <a:pt x="163753" y="6964"/>
                  </a:lnTo>
                  <a:lnTo>
                    <a:pt x="154792" y="2187"/>
                  </a:lnTo>
                  <a:lnTo>
                    <a:pt x="129238" y="0"/>
                  </a:lnTo>
                  <a:lnTo>
                    <a:pt x="101893" y="4097"/>
                  </a:lnTo>
                  <a:lnTo>
                    <a:pt x="81941" y="13717"/>
                  </a:lnTo>
                  <a:lnTo>
                    <a:pt x="57554" y="37876"/>
                  </a:lnTo>
                  <a:lnTo>
                    <a:pt x="48975" y="60315"/>
                  </a:lnTo>
                  <a:lnTo>
                    <a:pt x="46689" y="72850"/>
                  </a:lnTo>
                  <a:lnTo>
                    <a:pt x="50386" y="96136"/>
                  </a:lnTo>
                  <a:lnTo>
                    <a:pt x="60998" y="117014"/>
                  </a:lnTo>
                  <a:lnTo>
                    <a:pt x="77413" y="134092"/>
                  </a:lnTo>
                  <a:lnTo>
                    <a:pt x="86703" y="137243"/>
                  </a:lnTo>
                  <a:lnTo>
                    <a:pt x="106385" y="134504"/>
                  </a:lnTo>
                  <a:lnTo>
                    <a:pt x="131608" y="119808"/>
                  </a:lnTo>
                  <a:lnTo>
                    <a:pt x="153898" y="100635"/>
                  </a:lnTo>
                  <a:lnTo>
                    <a:pt x="169732" y="74548"/>
                  </a:lnTo>
                  <a:lnTo>
                    <a:pt x="172816" y="72980"/>
                  </a:lnTo>
                  <a:lnTo>
                    <a:pt x="174872" y="76614"/>
                  </a:lnTo>
                  <a:lnTo>
                    <a:pt x="179612" y="137141"/>
                  </a:lnTo>
                  <a:lnTo>
                    <a:pt x="186059" y="185710"/>
                  </a:lnTo>
                  <a:lnTo>
                    <a:pt x="185711" y="241517"/>
                  </a:lnTo>
                  <a:lnTo>
                    <a:pt x="170295" y="297461"/>
                  </a:lnTo>
                  <a:lnTo>
                    <a:pt x="159135" y="318796"/>
                  </a:lnTo>
                  <a:lnTo>
                    <a:pt x="150543" y="325889"/>
                  </a:lnTo>
                  <a:lnTo>
                    <a:pt x="95401" y="343796"/>
                  </a:lnTo>
                  <a:lnTo>
                    <a:pt x="33865" y="352827"/>
                  </a:lnTo>
                  <a:lnTo>
                    <a:pt x="0" y="361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904559" y="5359729"/>
              <a:ext cx="126343" cy="141923"/>
            </a:xfrm>
            <a:custGeom>
              <a:avLst/>
              <a:gdLst/>
              <a:ahLst/>
              <a:cxnLst/>
              <a:rect l="0" t="0" r="0" b="0"/>
              <a:pathLst>
                <a:path w="126343" h="141923">
                  <a:moveTo>
                    <a:pt x="0" y="52642"/>
                  </a:moveTo>
                  <a:lnTo>
                    <a:pt x="17958" y="113753"/>
                  </a:lnTo>
                  <a:lnTo>
                    <a:pt x="24749" y="135954"/>
                  </a:lnTo>
                  <a:lnTo>
                    <a:pt x="24688" y="140939"/>
                  </a:lnTo>
                  <a:lnTo>
                    <a:pt x="22308" y="141922"/>
                  </a:lnTo>
                  <a:lnTo>
                    <a:pt x="18382" y="140238"/>
                  </a:lnTo>
                  <a:lnTo>
                    <a:pt x="14018" y="125889"/>
                  </a:lnTo>
                  <a:lnTo>
                    <a:pt x="3752" y="72470"/>
                  </a:lnTo>
                  <a:lnTo>
                    <a:pt x="1668" y="47027"/>
                  </a:lnTo>
                  <a:lnTo>
                    <a:pt x="6981" y="26360"/>
                  </a:lnTo>
                  <a:lnTo>
                    <a:pt x="11673" y="17573"/>
                  </a:lnTo>
                  <a:lnTo>
                    <a:pt x="19480" y="11715"/>
                  </a:lnTo>
                  <a:lnTo>
                    <a:pt x="40633" y="5207"/>
                  </a:lnTo>
                  <a:lnTo>
                    <a:pt x="99775" y="68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056991" y="5398580"/>
              <a:ext cx="163424" cy="150663"/>
            </a:xfrm>
            <a:custGeom>
              <a:avLst/>
              <a:gdLst/>
              <a:ahLst/>
              <a:cxnLst/>
              <a:rect l="0" t="0" r="0" b="0"/>
              <a:pathLst>
                <a:path w="163424" h="150663">
                  <a:moveTo>
                    <a:pt x="110780" y="34848"/>
                  </a:moveTo>
                  <a:lnTo>
                    <a:pt x="105191" y="18081"/>
                  </a:lnTo>
                  <a:lnTo>
                    <a:pt x="93089" y="6729"/>
                  </a:lnTo>
                  <a:lnTo>
                    <a:pt x="84948" y="2064"/>
                  </a:lnTo>
                  <a:lnTo>
                    <a:pt x="66544" y="0"/>
                  </a:lnTo>
                  <a:lnTo>
                    <a:pt x="47836" y="4153"/>
                  </a:lnTo>
                  <a:lnTo>
                    <a:pt x="31723" y="13796"/>
                  </a:lnTo>
                  <a:lnTo>
                    <a:pt x="9497" y="37969"/>
                  </a:lnTo>
                  <a:lnTo>
                    <a:pt x="1424" y="63531"/>
                  </a:lnTo>
                  <a:lnTo>
                    <a:pt x="0" y="104568"/>
                  </a:lnTo>
                  <a:lnTo>
                    <a:pt x="5392" y="126666"/>
                  </a:lnTo>
                  <a:lnTo>
                    <a:pt x="15589" y="144287"/>
                  </a:lnTo>
                  <a:lnTo>
                    <a:pt x="22753" y="148751"/>
                  </a:lnTo>
                  <a:lnTo>
                    <a:pt x="40072" y="150592"/>
                  </a:lnTo>
                  <a:lnTo>
                    <a:pt x="56347" y="144392"/>
                  </a:lnTo>
                  <a:lnTo>
                    <a:pt x="63963" y="139462"/>
                  </a:lnTo>
                  <a:lnTo>
                    <a:pt x="75545" y="124627"/>
                  </a:lnTo>
                  <a:lnTo>
                    <a:pt x="101158" y="76307"/>
                  </a:lnTo>
                  <a:lnTo>
                    <a:pt x="101435" y="55614"/>
                  </a:lnTo>
                  <a:lnTo>
                    <a:pt x="101040" y="53372"/>
                  </a:lnTo>
                  <a:lnTo>
                    <a:pt x="101655" y="71402"/>
                  </a:lnTo>
                  <a:lnTo>
                    <a:pt x="109896" y="98321"/>
                  </a:lnTo>
                  <a:lnTo>
                    <a:pt x="139665" y="136201"/>
                  </a:lnTo>
                  <a:lnTo>
                    <a:pt x="150134" y="144235"/>
                  </a:lnTo>
                  <a:lnTo>
                    <a:pt x="163423" y="150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242934" y="5400907"/>
              <a:ext cx="174795" cy="148336"/>
            </a:xfrm>
            <a:custGeom>
              <a:avLst/>
              <a:gdLst/>
              <a:ahLst/>
              <a:cxnLst/>
              <a:rect l="0" t="0" r="0" b="0"/>
              <a:pathLst>
                <a:path w="174795" h="148336">
                  <a:moveTo>
                    <a:pt x="9066" y="53578"/>
                  </a:moveTo>
                  <a:lnTo>
                    <a:pt x="9066" y="102509"/>
                  </a:lnTo>
                  <a:lnTo>
                    <a:pt x="7896" y="123289"/>
                  </a:lnTo>
                  <a:lnTo>
                    <a:pt x="5946" y="122279"/>
                  </a:lnTo>
                  <a:lnTo>
                    <a:pt x="3476" y="116926"/>
                  </a:lnTo>
                  <a:lnTo>
                    <a:pt x="0" y="87036"/>
                  </a:lnTo>
                  <a:lnTo>
                    <a:pt x="4560" y="54133"/>
                  </a:lnTo>
                  <a:lnTo>
                    <a:pt x="9571" y="48099"/>
                  </a:lnTo>
                  <a:lnTo>
                    <a:pt x="16422" y="45246"/>
                  </a:lnTo>
                  <a:lnTo>
                    <a:pt x="24498" y="44514"/>
                  </a:lnTo>
                  <a:lnTo>
                    <a:pt x="39710" y="49940"/>
                  </a:lnTo>
                  <a:lnTo>
                    <a:pt x="47043" y="54662"/>
                  </a:lnTo>
                  <a:lnTo>
                    <a:pt x="58310" y="69268"/>
                  </a:lnTo>
                  <a:lnTo>
                    <a:pt x="64877" y="80439"/>
                  </a:lnTo>
                  <a:lnTo>
                    <a:pt x="64991" y="78504"/>
                  </a:lnTo>
                  <a:lnTo>
                    <a:pt x="63896" y="73705"/>
                  </a:lnTo>
                  <a:lnTo>
                    <a:pt x="67946" y="50183"/>
                  </a:lnTo>
                  <a:lnTo>
                    <a:pt x="82143" y="20987"/>
                  </a:lnTo>
                  <a:lnTo>
                    <a:pt x="97697" y="6728"/>
                  </a:lnTo>
                  <a:lnTo>
                    <a:pt x="106757" y="1288"/>
                  </a:lnTo>
                  <a:lnTo>
                    <a:pt x="115137" y="0"/>
                  </a:lnTo>
                  <a:lnTo>
                    <a:pt x="123064" y="1482"/>
                  </a:lnTo>
                  <a:lnTo>
                    <a:pt x="130688" y="4809"/>
                  </a:lnTo>
                  <a:lnTo>
                    <a:pt x="152596" y="26260"/>
                  </a:lnTo>
                  <a:lnTo>
                    <a:pt x="168316" y="54842"/>
                  </a:lnTo>
                  <a:lnTo>
                    <a:pt x="174794" y="91127"/>
                  </a:lnTo>
                  <a:lnTo>
                    <a:pt x="166992" y="148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481968" y="5375197"/>
              <a:ext cx="212343" cy="244888"/>
            </a:xfrm>
            <a:custGeom>
              <a:avLst/>
              <a:gdLst/>
              <a:ahLst/>
              <a:cxnLst/>
              <a:rect l="0" t="0" r="0" b="0"/>
              <a:pathLst>
                <a:path w="212343" h="244888">
                  <a:moveTo>
                    <a:pt x="128001" y="5589"/>
                  </a:moveTo>
                  <a:lnTo>
                    <a:pt x="111233" y="0"/>
                  </a:lnTo>
                  <a:lnTo>
                    <a:pt x="90522" y="3495"/>
                  </a:lnTo>
                  <a:lnTo>
                    <a:pt x="35024" y="24030"/>
                  </a:lnTo>
                  <a:lnTo>
                    <a:pt x="18048" y="35622"/>
                  </a:lnTo>
                  <a:lnTo>
                    <a:pt x="5823" y="51692"/>
                  </a:lnTo>
                  <a:lnTo>
                    <a:pt x="925" y="60891"/>
                  </a:lnTo>
                  <a:lnTo>
                    <a:pt x="0" y="70533"/>
                  </a:lnTo>
                  <a:lnTo>
                    <a:pt x="5211" y="90605"/>
                  </a:lnTo>
                  <a:lnTo>
                    <a:pt x="12215" y="97361"/>
                  </a:lnTo>
                  <a:lnTo>
                    <a:pt x="32477" y="104868"/>
                  </a:lnTo>
                  <a:lnTo>
                    <a:pt x="83612" y="110857"/>
                  </a:lnTo>
                  <a:lnTo>
                    <a:pt x="135653" y="122092"/>
                  </a:lnTo>
                  <a:lnTo>
                    <a:pt x="180075" y="141165"/>
                  </a:lnTo>
                  <a:lnTo>
                    <a:pt x="206471" y="166252"/>
                  </a:lnTo>
                  <a:lnTo>
                    <a:pt x="210730" y="175869"/>
                  </a:lnTo>
                  <a:lnTo>
                    <a:pt x="212342" y="195912"/>
                  </a:lnTo>
                  <a:lnTo>
                    <a:pt x="208794" y="205001"/>
                  </a:lnTo>
                  <a:lnTo>
                    <a:pt x="195494" y="221338"/>
                  </a:lnTo>
                  <a:lnTo>
                    <a:pt x="168276" y="238100"/>
                  </a:lnTo>
                  <a:lnTo>
                    <a:pt x="126805" y="244887"/>
                  </a:lnTo>
                  <a:lnTo>
                    <a:pt x="63965" y="239035"/>
                  </a:lnTo>
                  <a:lnTo>
                    <a:pt x="43772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751187" y="4896476"/>
              <a:ext cx="3160997" cy="1000207"/>
            </a:xfrm>
            <a:custGeom>
              <a:avLst/>
              <a:gdLst/>
              <a:ahLst/>
              <a:cxnLst/>
              <a:rect l="0" t="0" r="0" b="0"/>
              <a:pathLst>
                <a:path w="3160997" h="1000207">
                  <a:moveTo>
                    <a:pt x="1437434" y="63170"/>
                  </a:moveTo>
                  <a:lnTo>
                    <a:pt x="1378817" y="42926"/>
                  </a:lnTo>
                  <a:lnTo>
                    <a:pt x="1327259" y="29356"/>
                  </a:lnTo>
                  <a:lnTo>
                    <a:pt x="1267530" y="17926"/>
                  </a:lnTo>
                  <a:lnTo>
                    <a:pt x="1216556" y="12719"/>
                  </a:lnTo>
                  <a:lnTo>
                    <a:pt x="1164646" y="3724"/>
                  </a:lnTo>
                  <a:lnTo>
                    <a:pt x="1110546" y="735"/>
                  </a:lnTo>
                  <a:lnTo>
                    <a:pt x="1054799" y="144"/>
                  </a:lnTo>
                  <a:lnTo>
                    <a:pt x="991492" y="28"/>
                  </a:lnTo>
                  <a:lnTo>
                    <a:pt x="929593" y="4"/>
                  </a:lnTo>
                  <a:lnTo>
                    <a:pt x="866977" y="0"/>
                  </a:lnTo>
                  <a:lnTo>
                    <a:pt x="818154" y="5588"/>
                  </a:lnTo>
                  <a:lnTo>
                    <a:pt x="756490" y="10721"/>
                  </a:lnTo>
                  <a:lnTo>
                    <a:pt x="707558" y="17474"/>
                  </a:lnTo>
                  <a:lnTo>
                    <a:pt x="648509" y="23468"/>
                  </a:lnTo>
                  <a:lnTo>
                    <a:pt x="591785" y="35570"/>
                  </a:lnTo>
                  <a:lnTo>
                    <a:pt x="534351" y="50396"/>
                  </a:lnTo>
                  <a:lnTo>
                    <a:pt x="471013" y="71522"/>
                  </a:lnTo>
                  <a:lnTo>
                    <a:pt x="413095" y="92896"/>
                  </a:lnTo>
                  <a:lnTo>
                    <a:pt x="356594" y="113582"/>
                  </a:lnTo>
                  <a:lnTo>
                    <a:pt x="303493" y="142798"/>
                  </a:lnTo>
                  <a:lnTo>
                    <a:pt x="240891" y="173915"/>
                  </a:lnTo>
                  <a:lnTo>
                    <a:pt x="185031" y="216227"/>
                  </a:lnTo>
                  <a:lnTo>
                    <a:pt x="131964" y="255623"/>
                  </a:lnTo>
                  <a:lnTo>
                    <a:pt x="72859" y="311900"/>
                  </a:lnTo>
                  <a:lnTo>
                    <a:pt x="44285" y="351078"/>
                  </a:lnTo>
                  <a:lnTo>
                    <a:pt x="16111" y="412715"/>
                  </a:lnTo>
                  <a:lnTo>
                    <a:pt x="1276" y="463877"/>
                  </a:lnTo>
                  <a:lnTo>
                    <a:pt x="0" y="516080"/>
                  </a:lnTo>
                  <a:lnTo>
                    <a:pt x="10050" y="574943"/>
                  </a:lnTo>
                  <a:lnTo>
                    <a:pt x="31705" y="633667"/>
                  </a:lnTo>
                  <a:lnTo>
                    <a:pt x="72378" y="686800"/>
                  </a:lnTo>
                  <a:lnTo>
                    <a:pt x="115535" y="728712"/>
                  </a:lnTo>
                  <a:lnTo>
                    <a:pt x="176484" y="766105"/>
                  </a:lnTo>
                  <a:lnTo>
                    <a:pt x="234217" y="793036"/>
                  </a:lnTo>
                  <a:lnTo>
                    <a:pt x="295026" y="813726"/>
                  </a:lnTo>
                  <a:lnTo>
                    <a:pt x="355417" y="840021"/>
                  </a:lnTo>
                  <a:lnTo>
                    <a:pt x="415218" y="855870"/>
                  </a:lnTo>
                  <a:lnTo>
                    <a:pt x="474950" y="869096"/>
                  </a:lnTo>
                  <a:lnTo>
                    <a:pt x="534929" y="876042"/>
                  </a:lnTo>
                  <a:lnTo>
                    <a:pt x="597166" y="888332"/>
                  </a:lnTo>
                  <a:lnTo>
                    <a:pt x="645923" y="898558"/>
                  </a:lnTo>
                  <a:lnTo>
                    <a:pt x="707564" y="905258"/>
                  </a:lnTo>
                  <a:lnTo>
                    <a:pt x="757662" y="913452"/>
                  </a:lnTo>
                  <a:lnTo>
                    <a:pt x="810721" y="922119"/>
                  </a:lnTo>
                  <a:lnTo>
                    <a:pt x="869206" y="926376"/>
                  </a:lnTo>
                  <a:lnTo>
                    <a:pt x="924100" y="933357"/>
                  </a:lnTo>
                  <a:lnTo>
                    <a:pt x="977409" y="937115"/>
                  </a:lnTo>
                  <a:lnTo>
                    <a:pt x="1030249" y="943948"/>
                  </a:lnTo>
                  <a:lnTo>
                    <a:pt x="1082950" y="947662"/>
                  </a:lnTo>
                  <a:lnTo>
                    <a:pt x="1136780" y="955652"/>
                  </a:lnTo>
                  <a:lnTo>
                    <a:pt x="1195492" y="964258"/>
                  </a:lnTo>
                  <a:lnTo>
                    <a:pt x="1250454" y="968498"/>
                  </a:lnTo>
                  <a:lnTo>
                    <a:pt x="1304953" y="975473"/>
                  </a:lnTo>
                  <a:lnTo>
                    <a:pt x="1363866" y="979230"/>
                  </a:lnTo>
                  <a:lnTo>
                    <a:pt x="1420055" y="986062"/>
                  </a:lnTo>
                  <a:lnTo>
                    <a:pt x="1480638" y="988606"/>
                  </a:lnTo>
                  <a:lnTo>
                    <a:pt x="1541872" y="990530"/>
                  </a:lnTo>
                  <a:lnTo>
                    <a:pt x="1598750" y="996819"/>
                  </a:lnTo>
                  <a:lnTo>
                    <a:pt x="1658366" y="999203"/>
                  </a:lnTo>
                  <a:lnTo>
                    <a:pt x="1714765" y="999909"/>
                  </a:lnTo>
                  <a:lnTo>
                    <a:pt x="1774240" y="1000118"/>
                  </a:lnTo>
                  <a:lnTo>
                    <a:pt x="1830597" y="1000180"/>
                  </a:lnTo>
                  <a:lnTo>
                    <a:pt x="1891229" y="1000198"/>
                  </a:lnTo>
                  <a:lnTo>
                    <a:pt x="1953648" y="1000204"/>
                  </a:lnTo>
                  <a:lnTo>
                    <a:pt x="2015426" y="1000205"/>
                  </a:lnTo>
                  <a:lnTo>
                    <a:pt x="2072464" y="1000206"/>
                  </a:lnTo>
                  <a:lnTo>
                    <a:pt x="2132129" y="999036"/>
                  </a:lnTo>
                  <a:lnTo>
                    <a:pt x="2187372" y="992970"/>
                  </a:lnTo>
                  <a:lnTo>
                    <a:pt x="2240785" y="990653"/>
                  </a:lnTo>
                  <a:lnTo>
                    <a:pt x="2293656" y="988796"/>
                  </a:lnTo>
                  <a:lnTo>
                    <a:pt x="2346366" y="981358"/>
                  </a:lnTo>
                  <a:lnTo>
                    <a:pt x="2399028" y="972914"/>
                  </a:lnTo>
                  <a:lnTo>
                    <a:pt x="2451677" y="968723"/>
                  </a:lnTo>
                  <a:lnTo>
                    <a:pt x="2503151" y="960592"/>
                  </a:lnTo>
                  <a:lnTo>
                    <a:pt x="2566178" y="947364"/>
                  </a:lnTo>
                  <a:lnTo>
                    <a:pt x="2629017" y="933486"/>
                  </a:lnTo>
                  <a:lnTo>
                    <a:pt x="2687661" y="919480"/>
                  </a:lnTo>
                  <a:lnTo>
                    <a:pt x="2736070" y="910126"/>
                  </a:lnTo>
                  <a:lnTo>
                    <a:pt x="2791821" y="903254"/>
                  </a:lnTo>
                  <a:lnTo>
                    <a:pt x="2842565" y="890978"/>
                  </a:lnTo>
                  <a:lnTo>
                    <a:pt x="2896479" y="876118"/>
                  </a:lnTo>
                  <a:lnTo>
                    <a:pt x="2952956" y="850750"/>
                  </a:lnTo>
                  <a:lnTo>
                    <a:pt x="3002984" y="828822"/>
                  </a:lnTo>
                  <a:lnTo>
                    <a:pt x="3062586" y="786260"/>
                  </a:lnTo>
                  <a:lnTo>
                    <a:pt x="3110129" y="741266"/>
                  </a:lnTo>
                  <a:lnTo>
                    <a:pt x="3149360" y="684914"/>
                  </a:lnTo>
                  <a:lnTo>
                    <a:pt x="3157553" y="662375"/>
                  </a:lnTo>
                  <a:lnTo>
                    <a:pt x="3160996" y="624547"/>
                  </a:lnTo>
                  <a:lnTo>
                    <a:pt x="3153957" y="589422"/>
                  </a:lnTo>
                  <a:lnTo>
                    <a:pt x="3136403" y="551069"/>
                  </a:lnTo>
                  <a:lnTo>
                    <a:pt x="3107156" y="516959"/>
                  </a:lnTo>
                  <a:lnTo>
                    <a:pt x="3046056" y="473991"/>
                  </a:lnTo>
                  <a:lnTo>
                    <a:pt x="2988840" y="442887"/>
                  </a:lnTo>
                  <a:lnTo>
                    <a:pt x="2936508" y="424308"/>
                  </a:lnTo>
                  <a:lnTo>
                    <a:pt x="2874779" y="398145"/>
                  </a:lnTo>
                  <a:lnTo>
                    <a:pt x="2819871" y="375609"/>
                  </a:lnTo>
                  <a:lnTo>
                    <a:pt x="2760844" y="355560"/>
                  </a:lnTo>
                  <a:lnTo>
                    <a:pt x="2698795" y="335005"/>
                  </a:lnTo>
                  <a:lnTo>
                    <a:pt x="2650071" y="317759"/>
                  </a:lnTo>
                  <a:lnTo>
                    <a:pt x="2593001" y="303420"/>
                  </a:lnTo>
                  <a:lnTo>
                    <a:pt x="2537227" y="286173"/>
                  </a:lnTo>
                  <a:lnTo>
                    <a:pt x="2483656" y="266246"/>
                  </a:lnTo>
                  <a:lnTo>
                    <a:pt x="2425149" y="251112"/>
                  </a:lnTo>
                  <a:lnTo>
                    <a:pt x="2363360" y="233630"/>
                  </a:lnTo>
                  <a:lnTo>
                    <a:pt x="2300599" y="219221"/>
                  </a:lnTo>
                  <a:lnTo>
                    <a:pt x="2237549" y="207543"/>
                  </a:lnTo>
                  <a:lnTo>
                    <a:pt x="2174414" y="196674"/>
                  </a:lnTo>
                  <a:lnTo>
                    <a:pt x="2111253" y="180455"/>
                  </a:lnTo>
                  <a:lnTo>
                    <a:pt x="2048085" y="166421"/>
                  </a:lnTo>
                  <a:lnTo>
                    <a:pt x="1984915" y="154854"/>
                  </a:lnTo>
                  <a:lnTo>
                    <a:pt x="1939682" y="147592"/>
                  </a:lnTo>
                  <a:lnTo>
                    <a:pt x="1893452" y="140465"/>
                  </a:lnTo>
                  <a:lnTo>
                    <a:pt x="1849509" y="133398"/>
                  </a:lnTo>
                  <a:lnTo>
                    <a:pt x="1803462" y="126358"/>
                  </a:lnTo>
                  <a:lnTo>
                    <a:pt x="1755701" y="119329"/>
                  </a:lnTo>
                  <a:lnTo>
                    <a:pt x="1707177" y="112306"/>
                  </a:lnTo>
                  <a:lnTo>
                    <a:pt x="1658315" y="105285"/>
                  </a:lnTo>
                  <a:lnTo>
                    <a:pt x="1609303" y="98265"/>
                  </a:lnTo>
                  <a:lnTo>
                    <a:pt x="1560224" y="91246"/>
                  </a:lnTo>
                  <a:lnTo>
                    <a:pt x="1507995" y="87346"/>
                  </a:lnTo>
                  <a:lnTo>
                    <a:pt x="1454756" y="84444"/>
                  </a:lnTo>
                  <a:lnTo>
                    <a:pt x="1403799" y="79254"/>
                  </a:lnTo>
                  <a:lnTo>
                    <a:pt x="1350735" y="76167"/>
                  </a:lnTo>
                  <a:lnTo>
                    <a:pt x="1295956" y="74796"/>
                  </a:lnTo>
                  <a:lnTo>
                    <a:pt x="1240414" y="74186"/>
                  </a:lnTo>
                  <a:lnTo>
                    <a:pt x="1187652" y="70795"/>
                  </a:lnTo>
                  <a:lnTo>
                    <a:pt x="1135737" y="66559"/>
                  </a:lnTo>
                  <a:lnTo>
                    <a:pt x="1081469" y="64676"/>
                  </a:lnTo>
                  <a:lnTo>
                    <a:pt x="1032392" y="63839"/>
                  </a:lnTo>
                  <a:lnTo>
                    <a:pt x="971541" y="63368"/>
                  </a:lnTo>
                  <a:lnTo>
                    <a:pt x="921538" y="63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842279" y="157927"/>
            <a:ext cx="2590012" cy="515897"/>
            <a:chOff x="842279" y="157927"/>
            <a:chExt cx="2590012" cy="515897"/>
          </a:xfrm>
        </p:grpSpPr>
        <p:sp>
          <p:nvSpPr>
            <p:cNvPr id="2" name="Freeform 1"/>
            <p:cNvSpPr/>
            <p:nvPr/>
          </p:nvSpPr>
          <p:spPr>
            <a:xfrm>
              <a:off x="968621" y="157927"/>
              <a:ext cx="29390" cy="515897"/>
            </a:xfrm>
            <a:custGeom>
              <a:avLst/>
              <a:gdLst/>
              <a:ahLst/>
              <a:cxnLst/>
              <a:rect l="0" t="0" r="0" b="0"/>
              <a:pathLst>
                <a:path w="29390" h="515897">
                  <a:moveTo>
                    <a:pt x="21057" y="0"/>
                  </a:moveTo>
                  <a:lnTo>
                    <a:pt x="15468" y="16768"/>
                  </a:lnTo>
                  <a:lnTo>
                    <a:pt x="19513" y="78565"/>
                  </a:lnTo>
                  <a:lnTo>
                    <a:pt x="20600" y="130903"/>
                  </a:lnTo>
                  <a:lnTo>
                    <a:pt x="20922" y="184625"/>
                  </a:lnTo>
                  <a:lnTo>
                    <a:pt x="21017" y="236418"/>
                  </a:lnTo>
                  <a:lnTo>
                    <a:pt x="21046" y="289978"/>
                  </a:lnTo>
                  <a:lnTo>
                    <a:pt x="24173" y="341723"/>
                  </a:lnTo>
                  <a:lnTo>
                    <a:pt x="29389" y="395269"/>
                  </a:lnTo>
                  <a:lnTo>
                    <a:pt x="25563" y="45528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2808" y="357968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22177" y="5590"/>
                  </a:lnTo>
                  <a:lnTo>
                    <a:pt x="163556" y="16789"/>
                  </a:lnTo>
                  <a:lnTo>
                    <a:pt x="102584" y="23334"/>
                  </a:lnTo>
                  <a:lnTo>
                    <a:pt x="40150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2279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3030" y="489250"/>
              <a:ext cx="194403" cy="169619"/>
            </a:xfrm>
            <a:custGeom>
              <a:avLst/>
              <a:gdLst/>
              <a:ahLst/>
              <a:cxnLst/>
              <a:rect l="0" t="0" r="0" b="0"/>
              <a:pathLst>
                <a:path w="194403" h="169619">
                  <a:moveTo>
                    <a:pt x="128804" y="5589"/>
                  </a:moveTo>
                  <a:lnTo>
                    <a:pt x="112036" y="0"/>
                  </a:lnTo>
                  <a:lnTo>
                    <a:pt x="94445" y="375"/>
                  </a:lnTo>
                  <a:lnTo>
                    <a:pt x="74929" y="5611"/>
                  </a:lnTo>
                  <a:lnTo>
                    <a:pt x="23356" y="34592"/>
                  </a:lnTo>
                  <a:lnTo>
                    <a:pt x="8629" y="51235"/>
                  </a:lnTo>
                  <a:lnTo>
                    <a:pt x="3064" y="60586"/>
                  </a:lnTo>
                  <a:lnTo>
                    <a:pt x="0" y="83454"/>
                  </a:lnTo>
                  <a:lnTo>
                    <a:pt x="3707" y="108046"/>
                  </a:lnTo>
                  <a:lnTo>
                    <a:pt x="13154" y="130674"/>
                  </a:lnTo>
                  <a:lnTo>
                    <a:pt x="37215" y="157555"/>
                  </a:lnTo>
                  <a:lnTo>
                    <a:pt x="59632" y="166716"/>
                  </a:lnTo>
                  <a:lnTo>
                    <a:pt x="84023" y="169618"/>
                  </a:lnTo>
                  <a:lnTo>
                    <a:pt x="106561" y="167008"/>
                  </a:lnTo>
                  <a:lnTo>
                    <a:pt x="138981" y="153372"/>
                  </a:lnTo>
                  <a:lnTo>
                    <a:pt x="170814" y="128925"/>
                  </a:lnTo>
                  <a:lnTo>
                    <a:pt x="191294" y="99455"/>
                  </a:lnTo>
                  <a:lnTo>
                    <a:pt x="194402" y="75773"/>
                  </a:lnTo>
                  <a:lnTo>
                    <a:pt x="193593" y="62907"/>
                  </a:lnTo>
                  <a:lnTo>
                    <a:pt x="183335" y="42372"/>
                  </a:lnTo>
                  <a:lnTo>
                    <a:pt x="167078" y="26616"/>
                  </a:lnTo>
                  <a:lnTo>
                    <a:pt x="134284" y="10089"/>
                  </a:lnTo>
                  <a:lnTo>
                    <a:pt x="118275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1780" y="252683"/>
              <a:ext cx="20625" cy="410613"/>
            </a:xfrm>
            <a:custGeom>
              <a:avLst/>
              <a:gdLst/>
              <a:ahLst/>
              <a:cxnLst/>
              <a:rect l="0" t="0" r="0" b="0"/>
              <a:pathLst>
                <a:path w="20625" h="410613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8330"/>
                  </a:lnTo>
                  <a:lnTo>
                    <a:pt x="9145" y="212639"/>
                  </a:lnTo>
                  <a:lnTo>
                    <a:pt x="9814" y="266295"/>
                  </a:lnTo>
                  <a:lnTo>
                    <a:pt x="10012" y="318069"/>
                  </a:lnTo>
                  <a:lnTo>
                    <a:pt x="13198" y="374958"/>
                  </a:lnTo>
                  <a:lnTo>
                    <a:pt x="2062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5005" y="411045"/>
              <a:ext cx="242156" cy="20624"/>
            </a:xfrm>
            <a:custGeom>
              <a:avLst/>
              <a:gdLst/>
              <a:ahLst/>
              <a:cxnLst/>
              <a:rect l="0" t="0" r="0" b="0"/>
              <a:pathLst>
                <a:path w="242156" h="20624">
                  <a:moveTo>
                    <a:pt x="242155" y="10094"/>
                  </a:moveTo>
                  <a:lnTo>
                    <a:pt x="204677" y="1761"/>
                  </a:lnTo>
                  <a:lnTo>
                    <a:pt x="153254" y="0"/>
                  </a:lnTo>
                  <a:lnTo>
                    <a:pt x="99206" y="821"/>
                  </a:lnTo>
                  <a:lnTo>
                    <a:pt x="42700" y="14231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3203" y="483165"/>
              <a:ext cx="182943" cy="150128"/>
            </a:xfrm>
            <a:custGeom>
              <a:avLst/>
              <a:gdLst/>
              <a:ahLst/>
              <a:cxnLst/>
              <a:rect l="0" t="0" r="0" b="0"/>
              <a:pathLst>
                <a:path w="182943" h="150128">
                  <a:moveTo>
                    <a:pt x="140828" y="32731"/>
                  </a:moveTo>
                  <a:lnTo>
                    <a:pt x="105930" y="3422"/>
                  </a:lnTo>
                  <a:lnTo>
                    <a:pt x="96506" y="324"/>
                  </a:lnTo>
                  <a:lnTo>
                    <a:pt x="76675" y="0"/>
                  </a:lnTo>
                  <a:lnTo>
                    <a:pt x="45780" y="11985"/>
                  </a:lnTo>
                  <a:lnTo>
                    <a:pt x="19989" y="30353"/>
                  </a:lnTo>
                  <a:lnTo>
                    <a:pt x="11082" y="53121"/>
                  </a:lnTo>
                  <a:lnTo>
                    <a:pt x="0" y="114315"/>
                  </a:lnTo>
                  <a:lnTo>
                    <a:pt x="6488" y="131771"/>
                  </a:lnTo>
                  <a:lnTo>
                    <a:pt x="20290" y="144209"/>
                  </a:lnTo>
                  <a:lnTo>
                    <a:pt x="28883" y="149164"/>
                  </a:lnTo>
                  <a:lnTo>
                    <a:pt x="36952" y="150127"/>
                  </a:lnTo>
                  <a:lnTo>
                    <a:pt x="52157" y="144958"/>
                  </a:lnTo>
                  <a:lnTo>
                    <a:pt x="95122" y="109317"/>
                  </a:lnTo>
                  <a:lnTo>
                    <a:pt x="102967" y="89386"/>
                  </a:lnTo>
                  <a:lnTo>
                    <a:pt x="105059" y="77520"/>
                  </a:lnTo>
                  <a:lnTo>
                    <a:pt x="107623" y="74289"/>
                  </a:lnTo>
                  <a:lnTo>
                    <a:pt x="110502" y="76814"/>
                  </a:lnTo>
                  <a:lnTo>
                    <a:pt x="129295" y="117435"/>
                  </a:lnTo>
                  <a:lnTo>
                    <a:pt x="145061" y="133158"/>
                  </a:lnTo>
                  <a:lnTo>
                    <a:pt x="153008" y="137117"/>
                  </a:lnTo>
                  <a:lnTo>
                    <a:pt x="182942" y="138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1136" y="273740"/>
              <a:ext cx="48181" cy="357970"/>
            </a:xfrm>
            <a:custGeom>
              <a:avLst/>
              <a:gdLst/>
              <a:ahLst/>
              <a:cxnLst/>
              <a:rect l="0" t="0" r="0" b="0"/>
              <a:pathLst>
                <a:path w="48181" h="357970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8727" y="147998"/>
                  </a:lnTo>
                  <a:lnTo>
                    <a:pt x="17383" y="197100"/>
                  </a:lnTo>
                  <a:lnTo>
                    <a:pt x="25199" y="255613"/>
                  </a:lnTo>
                  <a:lnTo>
                    <a:pt x="35148" y="311061"/>
                  </a:lnTo>
                  <a:lnTo>
                    <a:pt x="4818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92363" y="350156"/>
              <a:ext cx="171264" cy="221361"/>
            </a:xfrm>
            <a:custGeom>
              <a:avLst/>
              <a:gdLst/>
              <a:ahLst/>
              <a:cxnLst/>
              <a:rect l="0" t="0" r="0" b="0"/>
              <a:pathLst>
                <a:path w="171264" h="221361">
                  <a:moveTo>
                    <a:pt x="160735" y="60455"/>
                  </a:moveTo>
                  <a:lnTo>
                    <a:pt x="151160" y="36408"/>
                  </a:lnTo>
                  <a:lnTo>
                    <a:pt x="140492" y="22081"/>
                  </a:lnTo>
                  <a:lnTo>
                    <a:pt x="115743" y="6451"/>
                  </a:lnTo>
                  <a:lnTo>
                    <a:pt x="80594" y="0"/>
                  </a:lnTo>
                  <a:lnTo>
                    <a:pt x="60386" y="4730"/>
                  </a:lnTo>
                  <a:lnTo>
                    <a:pt x="43606" y="15801"/>
                  </a:lnTo>
                  <a:lnTo>
                    <a:pt x="22175" y="41765"/>
                  </a:lnTo>
                  <a:lnTo>
                    <a:pt x="0" y="92352"/>
                  </a:lnTo>
                  <a:lnTo>
                    <a:pt x="156" y="134897"/>
                  </a:lnTo>
                  <a:lnTo>
                    <a:pt x="7611" y="173369"/>
                  </a:lnTo>
                  <a:lnTo>
                    <a:pt x="22818" y="201406"/>
                  </a:lnTo>
                  <a:lnTo>
                    <a:pt x="38607" y="213957"/>
                  </a:lnTo>
                  <a:lnTo>
                    <a:pt x="47731" y="218941"/>
                  </a:lnTo>
                  <a:lnTo>
                    <a:pt x="67227" y="221360"/>
                  </a:lnTo>
                  <a:lnTo>
                    <a:pt x="119518" y="218971"/>
                  </a:lnTo>
                  <a:lnTo>
                    <a:pt x="142806" y="212405"/>
                  </a:lnTo>
                  <a:lnTo>
                    <a:pt x="171263" y="197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07141" y="379025"/>
              <a:ext cx="195834" cy="205258"/>
            </a:xfrm>
            <a:custGeom>
              <a:avLst/>
              <a:gdLst/>
              <a:ahLst/>
              <a:cxnLst/>
              <a:rect l="0" t="0" r="0" b="0"/>
              <a:pathLst>
                <a:path w="195834" h="205258">
                  <a:moveTo>
                    <a:pt x="114413" y="10529"/>
                  </a:moveTo>
                  <a:lnTo>
                    <a:pt x="97645" y="4940"/>
                  </a:lnTo>
                  <a:lnTo>
                    <a:pt x="80055" y="8435"/>
                  </a:lnTo>
                  <a:lnTo>
                    <a:pt x="40166" y="29742"/>
                  </a:lnTo>
                  <a:lnTo>
                    <a:pt x="14555" y="55216"/>
                  </a:lnTo>
                  <a:lnTo>
                    <a:pt x="5691" y="77963"/>
                  </a:lnTo>
                  <a:lnTo>
                    <a:pt x="0" y="130694"/>
                  </a:lnTo>
                  <a:lnTo>
                    <a:pt x="5461" y="155183"/>
                  </a:lnTo>
                  <a:lnTo>
                    <a:pt x="16857" y="176595"/>
                  </a:lnTo>
                  <a:lnTo>
                    <a:pt x="33620" y="193910"/>
                  </a:lnTo>
                  <a:lnTo>
                    <a:pt x="59008" y="203166"/>
                  </a:lnTo>
                  <a:lnTo>
                    <a:pt x="103066" y="205257"/>
                  </a:lnTo>
                  <a:lnTo>
                    <a:pt x="129257" y="200020"/>
                  </a:lnTo>
                  <a:lnTo>
                    <a:pt x="157156" y="183918"/>
                  </a:lnTo>
                  <a:lnTo>
                    <a:pt x="172794" y="171039"/>
                  </a:lnTo>
                  <a:lnTo>
                    <a:pt x="189163" y="145045"/>
                  </a:lnTo>
                  <a:lnTo>
                    <a:pt x="195833" y="109527"/>
                  </a:lnTo>
                  <a:lnTo>
                    <a:pt x="191154" y="86114"/>
                  </a:lnTo>
                  <a:lnTo>
                    <a:pt x="162560" y="33004"/>
                  </a:lnTo>
                  <a:lnTo>
                    <a:pt x="149070" y="16228"/>
                  </a:lnTo>
                  <a:lnTo>
                    <a:pt x="129036" y="7213"/>
                  </a:lnTo>
                  <a:lnTo>
                    <a:pt x="828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68851" y="336911"/>
              <a:ext cx="195233" cy="234621"/>
            </a:xfrm>
            <a:custGeom>
              <a:avLst/>
              <a:gdLst/>
              <a:ahLst/>
              <a:cxnLst/>
              <a:rect l="0" t="0" r="0" b="0"/>
              <a:pathLst>
                <a:path w="195233" h="234621">
                  <a:moveTo>
                    <a:pt x="158029" y="0"/>
                  </a:moveTo>
                  <a:lnTo>
                    <a:pt x="130473" y="7236"/>
                  </a:lnTo>
                  <a:lnTo>
                    <a:pt x="89683" y="11893"/>
                  </a:lnTo>
                  <a:lnTo>
                    <a:pt x="32392" y="39709"/>
                  </a:lnTo>
                  <a:lnTo>
                    <a:pt x="5900" y="59989"/>
                  </a:lnTo>
                  <a:lnTo>
                    <a:pt x="1628" y="68069"/>
                  </a:lnTo>
                  <a:lnTo>
                    <a:pt x="0" y="86405"/>
                  </a:lnTo>
                  <a:lnTo>
                    <a:pt x="3544" y="93868"/>
                  </a:lnTo>
                  <a:lnTo>
                    <a:pt x="16840" y="105280"/>
                  </a:lnTo>
                  <a:lnTo>
                    <a:pt x="72424" y="117546"/>
                  </a:lnTo>
                  <a:lnTo>
                    <a:pt x="133498" y="127524"/>
                  </a:lnTo>
                  <a:lnTo>
                    <a:pt x="166359" y="142810"/>
                  </a:lnTo>
                  <a:lnTo>
                    <a:pt x="183568" y="155498"/>
                  </a:lnTo>
                  <a:lnTo>
                    <a:pt x="192777" y="175175"/>
                  </a:lnTo>
                  <a:lnTo>
                    <a:pt x="195232" y="186974"/>
                  </a:lnTo>
                  <a:lnTo>
                    <a:pt x="194530" y="197179"/>
                  </a:lnTo>
                  <a:lnTo>
                    <a:pt x="187510" y="214757"/>
                  </a:lnTo>
                  <a:lnTo>
                    <a:pt x="173472" y="227249"/>
                  </a:lnTo>
                  <a:lnTo>
                    <a:pt x="164815" y="232218"/>
                  </a:lnTo>
                  <a:lnTo>
                    <a:pt x="142718" y="234620"/>
                  </a:lnTo>
                  <a:lnTo>
                    <a:pt x="84815" y="232218"/>
                  </a:lnTo>
                  <a:lnTo>
                    <a:pt x="28848" y="223372"/>
                  </a:lnTo>
                  <a:lnTo>
                    <a:pt x="1063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64313" y="168455"/>
              <a:ext cx="20496" cy="400084"/>
            </a:xfrm>
            <a:custGeom>
              <a:avLst/>
              <a:gdLst/>
              <a:ahLst/>
              <a:cxnLst/>
              <a:rect l="0" t="0" r="0" b="0"/>
              <a:pathLst>
                <a:path w="20496" h="400084">
                  <a:moveTo>
                    <a:pt x="20495" y="0"/>
                  </a:moveTo>
                  <a:lnTo>
                    <a:pt x="5840" y="49552"/>
                  </a:lnTo>
                  <a:lnTo>
                    <a:pt x="1335" y="100080"/>
                  </a:lnTo>
                  <a:lnTo>
                    <a:pt x="0" y="148327"/>
                  </a:lnTo>
                  <a:lnTo>
                    <a:pt x="5194" y="203436"/>
                  </a:lnTo>
                  <a:lnTo>
                    <a:pt x="8552" y="258629"/>
                  </a:lnTo>
                  <a:lnTo>
                    <a:pt x="9687" y="321276"/>
                  </a:lnTo>
                  <a:lnTo>
                    <a:pt x="13031" y="372472"/>
                  </a:lnTo>
                  <a:lnTo>
                    <a:pt x="2049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37409" y="31585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69346" y="17959"/>
                  </a:lnTo>
                  <a:lnTo>
                    <a:pt x="115296" y="28548"/>
                  </a:lnTo>
                  <a:lnTo>
                    <a:pt x="52791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4891" y="336911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4179" y="3120"/>
                  </a:lnTo>
                  <a:lnTo>
                    <a:pt x="31534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16476" y="431668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959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700698" y="231626"/>
            <a:ext cx="2258432" cy="485465"/>
            <a:chOff x="3700698" y="231626"/>
            <a:chExt cx="2258432" cy="485465"/>
          </a:xfrm>
        </p:grpSpPr>
        <p:sp>
          <p:nvSpPr>
            <p:cNvPr id="18" name="Freeform 17"/>
            <p:cNvSpPr/>
            <p:nvPr/>
          </p:nvSpPr>
          <p:spPr>
            <a:xfrm>
              <a:off x="3700698" y="336911"/>
              <a:ext cx="253965" cy="311434"/>
            </a:xfrm>
            <a:custGeom>
              <a:avLst/>
              <a:gdLst/>
              <a:ahLst/>
              <a:cxnLst/>
              <a:rect l="0" t="0" r="0" b="0"/>
              <a:pathLst>
                <a:path w="253965" h="311434">
                  <a:moveTo>
                    <a:pt x="26390" y="0"/>
                  </a:moveTo>
                  <a:lnTo>
                    <a:pt x="11918" y="33622"/>
                  </a:lnTo>
                  <a:lnTo>
                    <a:pt x="6633" y="85324"/>
                  </a:lnTo>
                  <a:lnTo>
                    <a:pt x="0" y="146186"/>
                  </a:lnTo>
                  <a:lnTo>
                    <a:pt x="1933" y="197213"/>
                  </a:lnTo>
                  <a:lnTo>
                    <a:pt x="15504" y="238198"/>
                  </a:lnTo>
                  <a:lnTo>
                    <a:pt x="39932" y="272569"/>
                  </a:lnTo>
                  <a:lnTo>
                    <a:pt x="69397" y="299390"/>
                  </a:lnTo>
                  <a:lnTo>
                    <a:pt x="93077" y="308537"/>
                  </a:lnTo>
                  <a:lnTo>
                    <a:pt x="118030" y="311433"/>
                  </a:lnTo>
                  <a:lnTo>
                    <a:pt x="140818" y="308821"/>
                  </a:lnTo>
                  <a:lnTo>
                    <a:pt x="159525" y="300641"/>
                  </a:lnTo>
                  <a:lnTo>
                    <a:pt x="190598" y="276325"/>
                  </a:lnTo>
                  <a:lnTo>
                    <a:pt x="226334" y="222248"/>
                  </a:lnTo>
                  <a:lnTo>
                    <a:pt x="244340" y="186734"/>
                  </a:lnTo>
                  <a:lnTo>
                    <a:pt x="253964" y="143456"/>
                  </a:lnTo>
                  <a:lnTo>
                    <a:pt x="253697" y="93589"/>
                  </a:lnTo>
                  <a:lnTo>
                    <a:pt x="243125" y="35515"/>
                  </a:lnTo>
                  <a:lnTo>
                    <a:pt x="23696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32414" y="366902"/>
              <a:ext cx="200042" cy="212166"/>
            </a:xfrm>
            <a:custGeom>
              <a:avLst/>
              <a:gdLst/>
              <a:ahLst/>
              <a:cxnLst/>
              <a:rect l="0" t="0" r="0" b="0"/>
              <a:pathLst>
                <a:path w="200042" h="212166">
                  <a:moveTo>
                    <a:pt x="0" y="54237"/>
                  </a:moveTo>
                  <a:lnTo>
                    <a:pt x="3120" y="96929"/>
                  </a:lnTo>
                  <a:lnTo>
                    <a:pt x="21331" y="159573"/>
                  </a:lnTo>
                  <a:lnTo>
                    <a:pt x="36301" y="203983"/>
                  </a:lnTo>
                  <a:lnTo>
                    <a:pt x="23631" y="144882"/>
                  </a:lnTo>
                  <a:lnTo>
                    <a:pt x="14161" y="85498"/>
                  </a:lnTo>
                  <a:lnTo>
                    <a:pt x="12775" y="47252"/>
                  </a:lnTo>
                  <a:lnTo>
                    <a:pt x="16596" y="24227"/>
                  </a:lnTo>
                  <a:lnTo>
                    <a:pt x="21592" y="15513"/>
                  </a:lnTo>
                  <a:lnTo>
                    <a:pt x="36503" y="2711"/>
                  </a:lnTo>
                  <a:lnTo>
                    <a:pt x="45392" y="0"/>
                  </a:lnTo>
                  <a:lnTo>
                    <a:pt x="64628" y="106"/>
                  </a:lnTo>
                  <a:lnTo>
                    <a:pt x="95188" y="12332"/>
                  </a:lnTo>
                  <a:lnTo>
                    <a:pt x="120881" y="36362"/>
                  </a:lnTo>
                  <a:lnTo>
                    <a:pt x="164775" y="96631"/>
                  </a:lnTo>
                  <a:lnTo>
                    <a:pt x="192391" y="159547"/>
                  </a:lnTo>
                  <a:lnTo>
                    <a:pt x="200041" y="2121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06155" y="41061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85098" y="2316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53554" y="242155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20" y="52050"/>
                  </a:lnTo>
                  <a:lnTo>
                    <a:pt x="14654" y="111537"/>
                  </a:lnTo>
                  <a:lnTo>
                    <a:pt x="20962" y="164318"/>
                  </a:lnTo>
                  <a:lnTo>
                    <a:pt x="29141" y="215992"/>
                  </a:lnTo>
                  <a:lnTo>
                    <a:pt x="31103" y="276242"/>
                  </a:lnTo>
                  <a:lnTo>
                    <a:pt x="39855" y="33794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58798" y="368497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53306" y="0"/>
                  </a:lnTo>
                  <a:lnTo>
                    <a:pt x="103915" y="3119"/>
                  </a:lnTo>
                  <a:lnTo>
                    <a:pt x="5223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05033" y="318240"/>
              <a:ext cx="128604" cy="398851"/>
            </a:xfrm>
            <a:custGeom>
              <a:avLst/>
              <a:gdLst/>
              <a:ahLst/>
              <a:cxnLst/>
              <a:rect l="0" t="0" r="0" b="0"/>
              <a:pathLst>
                <a:path w="128604" h="398851">
                  <a:moveTo>
                    <a:pt x="27547" y="155542"/>
                  </a:moveTo>
                  <a:lnTo>
                    <a:pt x="30667" y="209686"/>
                  </a:lnTo>
                  <a:lnTo>
                    <a:pt x="36612" y="264633"/>
                  </a:lnTo>
                  <a:lnTo>
                    <a:pt x="45022" y="321717"/>
                  </a:lnTo>
                  <a:lnTo>
                    <a:pt x="51016" y="381866"/>
                  </a:lnTo>
                  <a:lnTo>
                    <a:pt x="54355" y="398850"/>
                  </a:lnTo>
                  <a:lnTo>
                    <a:pt x="53608" y="398466"/>
                  </a:lnTo>
                  <a:lnTo>
                    <a:pt x="44003" y="361454"/>
                  </a:lnTo>
                  <a:lnTo>
                    <a:pt x="38077" y="305054"/>
                  </a:lnTo>
                  <a:lnTo>
                    <a:pt x="26854" y="245040"/>
                  </a:lnTo>
                  <a:lnTo>
                    <a:pt x="13372" y="193108"/>
                  </a:lnTo>
                  <a:lnTo>
                    <a:pt x="614" y="130554"/>
                  </a:lnTo>
                  <a:lnTo>
                    <a:pt x="0" y="68804"/>
                  </a:lnTo>
                  <a:lnTo>
                    <a:pt x="10806" y="24167"/>
                  </a:lnTo>
                  <a:lnTo>
                    <a:pt x="16387" y="11807"/>
                  </a:lnTo>
                  <a:lnTo>
                    <a:pt x="24786" y="4736"/>
                  </a:lnTo>
                  <a:lnTo>
                    <a:pt x="35065" y="1192"/>
                  </a:lnTo>
                  <a:lnTo>
                    <a:pt x="46597" y="0"/>
                  </a:lnTo>
                  <a:lnTo>
                    <a:pt x="65649" y="4914"/>
                  </a:lnTo>
                  <a:lnTo>
                    <a:pt x="81916" y="16066"/>
                  </a:lnTo>
                  <a:lnTo>
                    <a:pt x="118559" y="61829"/>
                  </a:lnTo>
                  <a:lnTo>
                    <a:pt x="126489" y="85426"/>
                  </a:lnTo>
                  <a:lnTo>
                    <a:pt x="128603" y="98269"/>
                  </a:lnTo>
                  <a:lnTo>
                    <a:pt x="124714" y="121899"/>
                  </a:lnTo>
                  <a:lnTo>
                    <a:pt x="120401" y="133113"/>
                  </a:lnTo>
                  <a:lnTo>
                    <a:pt x="106250" y="148693"/>
                  </a:lnTo>
                  <a:lnTo>
                    <a:pt x="75433" y="164041"/>
                  </a:lnTo>
                  <a:lnTo>
                    <a:pt x="52339" y="169848"/>
                  </a:lnTo>
                  <a:lnTo>
                    <a:pt x="17019" y="166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11565" y="315854"/>
              <a:ext cx="84228" cy="172043"/>
            </a:xfrm>
            <a:custGeom>
              <a:avLst/>
              <a:gdLst/>
              <a:ahLst/>
              <a:cxnLst/>
              <a:rect l="0" t="0" r="0" b="0"/>
              <a:pathLst>
                <a:path w="84228" h="172043">
                  <a:moveTo>
                    <a:pt x="0" y="84228"/>
                  </a:moveTo>
                  <a:lnTo>
                    <a:pt x="17958" y="147656"/>
                  </a:lnTo>
                  <a:lnTo>
                    <a:pt x="25857" y="172042"/>
                  </a:lnTo>
                  <a:lnTo>
                    <a:pt x="14396" y="126007"/>
                  </a:lnTo>
                  <a:lnTo>
                    <a:pt x="11292" y="72940"/>
                  </a:lnTo>
                  <a:lnTo>
                    <a:pt x="13207" y="47626"/>
                  </a:lnTo>
                  <a:lnTo>
                    <a:pt x="21857" y="28576"/>
                  </a:lnTo>
                  <a:lnTo>
                    <a:pt x="36620" y="15430"/>
                  </a:lnTo>
                  <a:lnTo>
                    <a:pt x="53710" y="6858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11606" y="36849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01077" y="2421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72315" y="310265"/>
              <a:ext cx="128805" cy="184575"/>
            </a:xfrm>
            <a:custGeom>
              <a:avLst/>
              <a:gdLst/>
              <a:ahLst/>
              <a:cxnLst/>
              <a:rect l="0" t="0" r="0" b="0"/>
              <a:pathLst>
                <a:path w="128805" h="184575">
                  <a:moveTo>
                    <a:pt x="128804" y="5589"/>
                  </a:moveTo>
                  <a:lnTo>
                    <a:pt x="112036" y="0"/>
                  </a:lnTo>
                  <a:lnTo>
                    <a:pt x="94445" y="376"/>
                  </a:lnTo>
                  <a:lnTo>
                    <a:pt x="74929" y="5612"/>
                  </a:lnTo>
                  <a:lnTo>
                    <a:pt x="23357" y="34593"/>
                  </a:lnTo>
                  <a:lnTo>
                    <a:pt x="8629" y="51235"/>
                  </a:lnTo>
                  <a:lnTo>
                    <a:pt x="3064" y="60586"/>
                  </a:lnTo>
                  <a:lnTo>
                    <a:pt x="0" y="83455"/>
                  </a:lnTo>
                  <a:lnTo>
                    <a:pt x="3707" y="108047"/>
                  </a:lnTo>
                  <a:lnTo>
                    <a:pt x="18949" y="140452"/>
                  </a:lnTo>
                  <a:lnTo>
                    <a:pt x="31626" y="157555"/>
                  </a:lnTo>
                  <a:lnTo>
                    <a:pt x="51299" y="169836"/>
                  </a:lnTo>
                  <a:lnTo>
                    <a:pt x="107747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19095" y="308827"/>
              <a:ext cx="161009" cy="217598"/>
            </a:xfrm>
            <a:custGeom>
              <a:avLst/>
              <a:gdLst/>
              <a:ahLst/>
              <a:cxnLst/>
              <a:rect l="0" t="0" r="0" b="0"/>
              <a:pathLst>
                <a:path w="161009" h="217598">
                  <a:moveTo>
                    <a:pt x="34666" y="91255"/>
                  </a:moveTo>
                  <a:lnTo>
                    <a:pt x="72144" y="82922"/>
                  </a:lnTo>
                  <a:lnTo>
                    <a:pt x="117979" y="75571"/>
                  </a:lnTo>
                  <a:lnTo>
                    <a:pt x="150208" y="60612"/>
                  </a:lnTo>
                  <a:lnTo>
                    <a:pt x="156148" y="52109"/>
                  </a:lnTo>
                  <a:lnTo>
                    <a:pt x="159628" y="30183"/>
                  </a:lnTo>
                  <a:lnTo>
                    <a:pt x="156579" y="21295"/>
                  </a:lnTo>
                  <a:lnTo>
                    <a:pt x="143832" y="8299"/>
                  </a:lnTo>
                  <a:lnTo>
                    <a:pt x="123349" y="1744"/>
                  </a:lnTo>
                  <a:lnTo>
                    <a:pt x="99817" y="0"/>
                  </a:lnTo>
                  <a:lnTo>
                    <a:pt x="66839" y="6765"/>
                  </a:lnTo>
                  <a:lnTo>
                    <a:pt x="45455" y="17049"/>
                  </a:lnTo>
                  <a:lnTo>
                    <a:pt x="19276" y="41582"/>
                  </a:lnTo>
                  <a:lnTo>
                    <a:pt x="2290" y="71078"/>
                  </a:lnTo>
                  <a:lnTo>
                    <a:pt x="0" y="97886"/>
                  </a:lnTo>
                  <a:lnTo>
                    <a:pt x="4051" y="126957"/>
                  </a:lnTo>
                  <a:lnTo>
                    <a:pt x="19486" y="161885"/>
                  </a:lnTo>
                  <a:lnTo>
                    <a:pt x="32209" y="179578"/>
                  </a:lnTo>
                  <a:lnTo>
                    <a:pt x="48782" y="192121"/>
                  </a:lnTo>
                  <a:lnTo>
                    <a:pt x="88017" y="209705"/>
                  </a:lnTo>
                  <a:lnTo>
                    <a:pt x="147352" y="216558"/>
                  </a:lnTo>
                  <a:lnTo>
                    <a:pt x="161008" y="217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22259" y="336911"/>
              <a:ext cx="136871" cy="115815"/>
            </a:xfrm>
            <a:custGeom>
              <a:avLst/>
              <a:gdLst/>
              <a:ahLst/>
              <a:cxnLst/>
              <a:rect l="0" t="0" r="0" b="0"/>
              <a:pathLst>
                <a:path w="136871" h="115815">
                  <a:moveTo>
                    <a:pt x="136870" y="0"/>
                  </a:moveTo>
                  <a:lnTo>
                    <a:pt x="75997" y="42662"/>
                  </a:lnTo>
                  <a:lnTo>
                    <a:pt x="13708" y="10218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22259" y="336911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54114" y="54115"/>
                  </a:lnTo>
                  <a:lnTo>
                    <a:pt x="109703" y="104490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172448" y="269733"/>
            <a:ext cx="1502817" cy="291518"/>
            <a:chOff x="6172448" y="269733"/>
            <a:chExt cx="1502817" cy="291518"/>
          </a:xfrm>
        </p:grpSpPr>
        <p:sp>
          <p:nvSpPr>
            <p:cNvPr id="33" name="Freeform 32"/>
            <p:cNvSpPr/>
            <p:nvPr/>
          </p:nvSpPr>
          <p:spPr>
            <a:xfrm>
              <a:off x="6172448" y="269733"/>
              <a:ext cx="268547" cy="260588"/>
            </a:xfrm>
            <a:custGeom>
              <a:avLst/>
              <a:gdLst/>
              <a:ahLst/>
              <a:cxnLst/>
              <a:rect l="0" t="0" r="0" b="0"/>
              <a:pathLst>
                <a:path w="268547" h="260588">
                  <a:moveTo>
                    <a:pt x="155179" y="4007"/>
                  </a:moveTo>
                  <a:lnTo>
                    <a:pt x="112487" y="7127"/>
                  </a:lnTo>
                  <a:lnTo>
                    <a:pt x="81308" y="18580"/>
                  </a:lnTo>
                  <a:lnTo>
                    <a:pt x="61516" y="31541"/>
                  </a:lnTo>
                  <a:lnTo>
                    <a:pt x="22424" y="78560"/>
                  </a:lnTo>
                  <a:lnTo>
                    <a:pt x="6529" y="115134"/>
                  </a:lnTo>
                  <a:lnTo>
                    <a:pt x="0" y="161196"/>
                  </a:lnTo>
                  <a:lnTo>
                    <a:pt x="4712" y="188513"/>
                  </a:lnTo>
                  <a:lnTo>
                    <a:pt x="20518" y="220503"/>
                  </a:lnTo>
                  <a:lnTo>
                    <a:pt x="26801" y="229056"/>
                  </a:lnTo>
                  <a:lnTo>
                    <a:pt x="46259" y="241679"/>
                  </a:lnTo>
                  <a:lnTo>
                    <a:pt x="96879" y="259315"/>
                  </a:lnTo>
                  <a:lnTo>
                    <a:pt x="121079" y="260587"/>
                  </a:lnTo>
                  <a:lnTo>
                    <a:pt x="175905" y="248799"/>
                  </a:lnTo>
                  <a:lnTo>
                    <a:pt x="228834" y="226421"/>
                  </a:lnTo>
                  <a:lnTo>
                    <a:pt x="243677" y="210482"/>
                  </a:lnTo>
                  <a:lnTo>
                    <a:pt x="262737" y="171654"/>
                  </a:lnTo>
                  <a:lnTo>
                    <a:pt x="268546" y="135049"/>
                  </a:lnTo>
                  <a:lnTo>
                    <a:pt x="264678" y="100156"/>
                  </a:lnTo>
                  <a:lnTo>
                    <a:pt x="256097" y="81445"/>
                  </a:lnTo>
                  <a:lnTo>
                    <a:pt x="211075" y="28793"/>
                  </a:lnTo>
                  <a:lnTo>
                    <a:pt x="184609" y="13171"/>
                  </a:lnTo>
                  <a:lnTo>
                    <a:pt x="154540" y="1133"/>
                  </a:lnTo>
                  <a:lnTo>
                    <a:pt x="133838" y="0"/>
                  </a:lnTo>
                  <a:lnTo>
                    <a:pt x="102536" y="4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07875" y="305326"/>
              <a:ext cx="202897" cy="255925"/>
            </a:xfrm>
            <a:custGeom>
              <a:avLst/>
              <a:gdLst/>
              <a:ahLst/>
              <a:cxnLst/>
              <a:rect l="0" t="0" r="0" b="0"/>
              <a:pathLst>
                <a:path w="202897" h="255925">
                  <a:moveTo>
                    <a:pt x="19794" y="0"/>
                  </a:moveTo>
                  <a:lnTo>
                    <a:pt x="5139" y="53028"/>
                  </a:lnTo>
                  <a:lnTo>
                    <a:pt x="0" y="111643"/>
                  </a:lnTo>
                  <a:lnTo>
                    <a:pt x="2105" y="173308"/>
                  </a:lnTo>
                  <a:lnTo>
                    <a:pt x="8422" y="196349"/>
                  </a:lnTo>
                  <a:lnTo>
                    <a:pt x="31542" y="230204"/>
                  </a:lnTo>
                  <a:lnTo>
                    <a:pt x="38154" y="237697"/>
                  </a:lnTo>
                  <a:lnTo>
                    <a:pt x="69817" y="253833"/>
                  </a:lnTo>
                  <a:lnTo>
                    <a:pt x="95449" y="255924"/>
                  </a:lnTo>
                  <a:lnTo>
                    <a:pt x="121268" y="251784"/>
                  </a:lnTo>
                  <a:lnTo>
                    <a:pt x="144442" y="242146"/>
                  </a:lnTo>
                  <a:lnTo>
                    <a:pt x="171629" y="217976"/>
                  </a:lnTo>
                  <a:lnTo>
                    <a:pt x="197514" y="159711"/>
                  </a:lnTo>
                  <a:lnTo>
                    <a:pt x="202896" y="136493"/>
                  </a:lnTo>
                  <a:lnTo>
                    <a:pt x="196818" y="86580"/>
                  </a:lnTo>
                  <a:lnTo>
                    <a:pt x="179802" y="33065"/>
                  </a:lnTo>
                  <a:lnTo>
                    <a:pt x="1566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91130" y="295250"/>
              <a:ext cx="178736" cy="248772"/>
            </a:xfrm>
            <a:custGeom>
              <a:avLst/>
              <a:gdLst/>
              <a:ahLst/>
              <a:cxnLst/>
              <a:rect l="0" t="0" r="0" b="0"/>
              <a:pathLst>
                <a:path w="178736" h="248772">
                  <a:moveTo>
                    <a:pt x="20808" y="83775"/>
                  </a:moveTo>
                  <a:lnTo>
                    <a:pt x="20808" y="132706"/>
                  </a:lnTo>
                  <a:lnTo>
                    <a:pt x="20808" y="180552"/>
                  </a:lnTo>
                  <a:lnTo>
                    <a:pt x="20808" y="243532"/>
                  </a:lnTo>
                  <a:lnTo>
                    <a:pt x="19638" y="248771"/>
                  </a:lnTo>
                  <a:lnTo>
                    <a:pt x="17688" y="247585"/>
                  </a:lnTo>
                  <a:lnTo>
                    <a:pt x="6153" y="206470"/>
                  </a:lnTo>
                  <a:lnTo>
                    <a:pt x="1015" y="150429"/>
                  </a:lnTo>
                  <a:lnTo>
                    <a:pt x="0" y="94299"/>
                  </a:lnTo>
                  <a:lnTo>
                    <a:pt x="5389" y="38151"/>
                  </a:lnTo>
                  <a:lnTo>
                    <a:pt x="14345" y="16315"/>
                  </a:lnTo>
                  <a:lnTo>
                    <a:pt x="20009" y="7216"/>
                  </a:lnTo>
                  <a:lnTo>
                    <a:pt x="27294" y="2320"/>
                  </a:lnTo>
                  <a:lnTo>
                    <a:pt x="44748" y="0"/>
                  </a:lnTo>
                  <a:lnTo>
                    <a:pt x="74305" y="5271"/>
                  </a:lnTo>
                  <a:lnTo>
                    <a:pt x="105289" y="25420"/>
                  </a:lnTo>
                  <a:lnTo>
                    <a:pt x="131107" y="59206"/>
                  </a:lnTo>
                  <a:lnTo>
                    <a:pt x="156490" y="118018"/>
                  </a:lnTo>
                  <a:lnTo>
                    <a:pt x="165892" y="172038"/>
                  </a:lnTo>
                  <a:lnTo>
                    <a:pt x="176235" y="224080"/>
                  </a:lnTo>
                  <a:lnTo>
                    <a:pt x="178735" y="241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14888" y="323610"/>
              <a:ext cx="165548" cy="206678"/>
            </a:xfrm>
            <a:custGeom>
              <a:avLst/>
              <a:gdLst/>
              <a:ahLst/>
              <a:cxnLst/>
              <a:rect l="0" t="0" r="0" b="0"/>
              <a:pathLst>
                <a:path w="165548" h="206678">
                  <a:moveTo>
                    <a:pt x="155019" y="13301"/>
                  </a:moveTo>
                  <a:lnTo>
                    <a:pt x="143840" y="2123"/>
                  </a:lnTo>
                  <a:lnTo>
                    <a:pt x="137038" y="0"/>
                  </a:lnTo>
                  <a:lnTo>
                    <a:pt x="109526" y="2601"/>
                  </a:lnTo>
                  <a:lnTo>
                    <a:pt x="62021" y="17080"/>
                  </a:lnTo>
                  <a:lnTo>
                    <a:pt x="24085" y="42124"/>
                  </a:lnTo>
                  <a:lnTo>
                    <a:pt x="6909" y="68245"/>
                  </a:lnTo>
                  <a:lnTo>
                    <a:pt x="0" y="103800"/>
                  </a:lnTo>
                  <a:lnTo>
                    <a:pt x="9132" y="143971"/>
                  </a:lnTo>
                  <a:lnTo>
                    <a:pt x="23500" y="165353"/>
                  </a:lnTo>
                  <a:lnTo>
                    <a:pt x="41584" y="181486"/>
                  </a:lnTo>
                  <a:lnTo>
                    <a:pt x="92161" y="205364"/>
                  </a:lnTo>
                  <a:lnTo>
                    <a:pt x="113044" y="206677"/>
                  </a:lnTo>
                  <a:lnTo>
                    <a:pt x="165547" y="192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07590" y="340111"/>
              <a:ext cx="172887" cy="192780"/>
            </a:xfrm>
            <a:custGeom>
              <a:avLst/>
              <a:gdLst/>
              <a:ahLst/>
              <a:cxnLst/>
              <a:rect l="0" t="0" r="0" b="0"/>
              <a:pathLst>
                <a:path w="172887" h="192780">
                  <a:moveTo>
                    <a:pt x="57073" y="91557"/>
                  </a:moveTo>
                  <a:lnTo>
                    <a:pt x="99764" y="88437"/>
                  </a:lnTo>
                  <a:lnTo>
                    <a:pt x="141415" y="76903"/>
                  </a:lnTo>
                  <a:lnTo>
                    <a:pt x="159289" y="63987"/>
                  </a:lnTo>
                  <a:lnTo>
                    <a:pt x="167331" y="55629"/>
                  </a:lnTo>
                  <a:lnTo>
                    <a:pt x="170353" y="46548"/>
                  </a:lnTo>
                  <a:lnTo>
                    <a:pt x="167471" y="27099"/>
                  </a:lnTo>
                  <a:lnTo>
                    <a:pt x="162257" y="19339"/>
                  </a:lnTo>
                  <a:lnTo>
                    <a:pt x="147106" y="7598"/>
                  </a:lnTo>
                  <a:lnTo>
                    <a:pt x="113255" y="0"/>
                  </a:lnTo>
                  <a:lnTo>
                    <a:pt x="79179" y="3337"/>
                  </a:lnTo>
                  <a:lnTo>
                    <a:pt x="46855" y="17325"/>
                  </a:lnTo>
                  <a:lnTo>
                    <a:pt x="31865" y="32828"/>
                  </a:lnTo>
                  <a:lnTo>
                    <a:pt x="4990" y="91947"/>
                  </a:lnTo>
                  <a:lnTo>
                    <a:pt x="0" y="112787"/>
                  </a:lnTo>
                  <a:lnTo>
                    <a:pt x="1682" y="133748"/>
                  </a:lnTo>
                  <a:lnTo>
                    <a:pt x="9448" y="151643"/>
                  </a:lnTo>
                  <a:lnTo>
                    <a:pt x="21868" y="167395"/>
                  </a:lnTo>
                  <a:lnTo>
                    <a:pt x="39087" y="182194"/>
                  </a:lnTo>
                  <a:lnTo>
                    <a:pt x="61556" y="190332"/>
                  </a:lnTo>
                  <a:lnTo>
                    <a:pt x="85972" y="192779"/>
                  </a:lnTo>
                  <a:lnTo>
                    <a:pt x="146536" y="187396"/>
                  </a:lnTo>
                  <a:lnTo>
                    <a:pt x="172886" y="186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74643" y="299737"/>
              <a:ext cx="200622" cy="247745"/>
            </a:xfrm>
            <a:custGeom>
              <a:avLst/>
              <a:gdLst/>
              <a:ahLst/>
              <a:cxnLst/>
              <a:rect l="0" t="0" r="0" b="0"/>
              <a:pathLst>
                <a:path w="200622" h="247745">
                  <a:moveTo>
                    <a:pt x="169046" y="5589"/>
                  </a:moveTo>
                  <a:lnTo>
                    <a:pt x="152278" y="0"/>
                  </a:lnTo>
                  <a:lnTo>
                    <a:pt x="119494" y="2113"/>
                  </a:lnTo>
                  <a:lnTo>
                    <a:pt x="64168" y="16584"/>
                  </a:lnTo>
                  <a:lnTo>
                    <a:pt x="44055" y="24514"/>
                  </a:lnTo>
                  <a:lnTo>
                    <a:pt x="19577" y="43302"/>
                  </a:lnTo>
                  <a:lnTo>
                    <a:pt x="4740" y="60955"/>
                  </a:lnTo>
                  <a:lnTo>
                    <a:pt x="1016" y="70575"/>
                  </a:lnTo>
                  <a:lnTo>
                    <a:pt x="0" y="90624"/>
                  </a:lnTo>
                  <a:lnTo>
                    <a:pt x="3706" y="98544"/>
                  </a:lnTo>
                  <a:lnTo>
                    <a:pt x="17183" y="110463"/>
                  </a:lnTo>
                  <a:lnTo>
                    <a:pt x="37990" y="116540"/>
                  </a:lnTo>
                  <a:lnTo>
                    <a:pt x="89476" y="126031"/>
                  </a:lnTo>
                  <a:lnTo>
                    <a:pt x="143536" y="139171"/>
                  </a:lnTo>
                  <a:lnTo>
                    <a:pt x="167067" y="146067"/>
                  </a:lnTo>
                  <a:lnTo>
                    <a:pt x="186104" y="159271"/>
                  </a:lnTo>
                  <a:lnTo>
                    <a:pt x="194456" y="167705"/>
                  </a:lnTo>
                  <a:lnTo>
                    <a:pt x="198854" y="178007"/>
                  </a:lnTo>
                  <a:lnTo>
                    <a:pt x="200621" y="201932"/>
                  </a:lnTo>
                  <a:lnTo>
                    <a:pt x="197115" y="212524"/>
                  </a:lnTo>
                  <a:lnTo>
                    <a:pt x="183861" y="230531"/>
                  </a:lnTo>
                  <a:lnTo>
                    <a:pt x="163152" y="240094"/>
                  </a:lnTo>
                  <a:lnTo>
                    <a:pt x="106141" y="246233"/>
                  </a:lnTo>
                  <a:lnTo>
                    <a:pt x="42704" y="247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19020" y="1273948"/>
            <a:ext cx="373954" cy="365726"/>
            <a:chOff x="119020" y="1273948"/>
            <a:chExt cx="373954" cy="365726"/>
          </a:xfrm>
        </p:grpSpPr>
        <p:sp>
          <p:nvSpPr>
            <p:cNvPr id="40" name="Freeform 39"/>
            <p:cNvSpPr/>
            <p:nvPr/>
          </p:nvSpPr>
          <p:spPr>
            <a:xfrm>
              <a:off x="288732" y="1368704"/>
              <a:ext cx="14246" cy="210571"/>
            </a:xfrm>
            <a:custGeom>
              <a:avLst/>
              <a:gdLst/>
              <a:ahLst/>
              <a:cxnLst/>
              <a:rect l="0" t="0" r="0" b="0"/>
              <a:pathLst>
                <a:path w="14246" h="210571">
                  <a:moveTo>
                    <a:pt x="6065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14245" y="151559"/>
                  </a:lnTo>
                  <a:lnTo>
                    <a:pt x="606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9020" y="1273948"/>
              <a:ext cx="373954" cy="365726"/>
            </a:xfrm>
            <a:custGeom>
              <a:avLst/>
              <a:gdLst/>
              <a:ahLst/>
              <a:cxnLst/>
              <a:rect l="0" t="0" r="0" b="0"/>
              <a:pathLst>
                <a:path w="373954" h="365726">
                  <a:moveTo>
                    <a:pt x="323176" y="63171"/>
                  </a:moveTo>
                  <a:lnTo>
                    <a:pt x="286090" y="28424"/>
                  </a:lnTo>
                  <a:lnTo>
                    <a:pt x="268089" y="19262"/>
                  </a:lnTo>
                  <a:lnTo>
                    <a:pt x="212296" y="12253"/>
                  </a:lnTo>
                  <a:lnTo>
                    <a:pt x="170350" y="13379"/>
                  </a:lnTo>
                  <a:lnTo>
                    <a:pt x="136345" y="27491"/>
                  </a:lnTo>
                  <a:lnTo>
                    <a:pt x="81348" y="68107"/>
                  </a:lnTo>
                  <a:lnTo>
                    <a:pt x="36904" y="126775"/>
                  </a:lnTo>
                  <a:lnTo>
                    <a:pt x="11271" y="189551"/>
                  </a:lnTo>
                  <a:lnTo>
                    <a:pt x="0" y="237873"/>
                  </a:lnTo>
                  <a:lnTo>
                    <a:pt x="863" y="279881"/>
                  </a:lnTo>
                  <a:lnTo>
                    <a:pt x="6791" y="302206"/>
                  </a:lnTo>
                  <a:lnTo>
                    <a:pt x="17224" y="319927"/>
                  </a:lnTo>
                  <a:lnTo>
                    <a:pt x="41841" y="343058"/>
                  </a:lnTo>
                  <a:lnTo>
                    <a:pt x="71362" y="359140"/>
                  </a:lnTo>
                  <a:lnTo>
                    <a:pt x="107925" y="365725"/>
                  </a:lnTo>
                  <a:lnTo>
                    <a:pt x="161031" y="359544"/>
                  </a:lnTo>
                  <a:lnTo>
                    <a:pt x="217336" y="343676"/>
                  </a:lnTo>
                  <a:lnTo>
                    <a:pt x="243723" y="327738"/>
                  </a:lnTo>
                  <a:lnTo>
                    <a:pt x="302205" y="273398"/>
                  </a:lnTo>
                  <a:lnTo>
                    <a:pt x="347442" y="219990"/>
                  </a:lnTo>
                  <a:lnTo>
                    <a:pt x="366371" y="188014"/>
                  </a:lnTo>
                  <a:lnTo>
                    <a:pt x="373953" y="135881"/>
                  </a:lnTo>
                  <a:lnTo>
                    <a:pt x="372146" y="97583"/>
                  </a:lnTo>
                  <a:lnTo>
                    <a:pt x="369861" y="86112"/>
                  </a:lnTo>
                  <a:lnTo>
                    <a:pt x="357963" y="67128"/>
                  </a:lnTo>
                  <a:lnTo>
                    <a:pt x="328414" y="43286"/>
                  </a:lnTo>
                  <a:lnTo>
                    <a:pt x="276508" y="14269"/>
                  </a:lnTo>
                  <a:lnTo>
                    <a:pt x="216584" y="1879"/>
                  </a:lnTo>
                  <a:lnTo>
                    <a:pt x="1968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2064599" y="1090612"/>
            <a:ext cx="283256" cy="347572"/>
          </a:xfrm>
          <a:custGeom>
            <a:avLst/>
            <a:gdLst/>
            <a:ahLst/>
            <a:cxnLst/>
            <a:rect l="0" t="0" r="0" b="0"/>
            <a:pathLst>
              <a:path w="283256" h="347572">
                <a:moveTo>
                  <a:pt x="283255" y="78051"/>
                </a:moveTo>
                <a:lnTo>
                  <a:pt x="233757" y="18458"/>
                </a:lnTo>
                <a:lnTo>
                  <a:pt x="210564" y="10621"/>
                </a:lnTo>
                <a:lnTo>
                  <a:pt x="159192" y="0"/>
                </a:lnTo>
                <a:lnTo>
                  <a:pt x="120414" y="1242"/>
                </a:lnTo>
                <a:lnTo>
                  <a:pt x="84878" y="14609"/>
                </a:lnTo>
                <a:lnTo>
                  <a:pt x="34843" y="53769"/>
                </a:lnTo>
                <a:lnTo>
                  <a:pt x="18839" y="80215"/>
                </a:lnTo>
                <a:lnTo>
                  <a:pt x="4121" y="121762"/>
                </a:lnTo>
                <a:lnTo>
                  <a:pt x="0" y="176936"/>
                </a:lnTo>
                <a:lnTo>
                  <a:pt x="4776" y="232634"/>
                </a:lnTo>
                <a:lnTo>
                  <a:pt x="18154" y="276262"/>
                </a:lnTo>
                <a:lnTo>
                  <a:pt x="48795" y="315994"/>
                </a:lnTo>
                <a:lnTo>
                  <a:pt x="80555" y="337545"/>
                </a:lnTo>
                <a:lnTo>
                  <a:pt x="125190" y="347571"/>
                </a:lnTo>
                <a:lnTo>
                  <a:pt x="183099" y="342552"/>
                </a:lnTo>
                <a:lnTo>
                  <a:pt x="229547" y="327177"/>
                </a:lnTo>
                <a:lnTo>
                  <a:pt x="272727" y="30967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3148020" y="1105492"/>
            <a:ext cx="178986" cy="136871"/>
            <a:chOff x="3148020" y="1105492"/>
            <a:chExt cx="178986" cy="136871"/>
          </a:xfrm>
        </p:grpSpPr>
        <p:sp>
          <p:nvSpPr>
            <p:cNvPr id="44" name="Freeform 43"/>
            <p:cNvSpPr/>
            <p:nvPr/>
          </p:nvSpPr>
          <p:spPr>
            <a:xfrm>
              <a:off x="3148020" y="110549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69077" y="1235127"/>
              <a:ext cx="157929" cy="7236"/>
            </a:xfrm>
            <a:custGeom>
              <a:avLst/>
              <a:gdLst/>
              <a:ahLst/>
              <a:cxnLst/>
              <a:rect l="0" t="0" r="0" b="0"/>
              <a:pathLst>
                <a:path w="157929" h="7236">
                  <a:moveTo>
                    <a:pt x="157928" y="7235"/>
                  </a:moveTo>
                  <a:lnTo>
                    <a:pt x="130372" y="0"/>
                  </a:lnTo>
                  <a:lnTo>
                    <a:pt x="74149" y="477"/>
                  </a:lnTo>
                  <a:lnTo>
                    <a:pt x="34839" y="5233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87729" y="937036"/>
            <a:ext cx="1924002" cy="377113"/>
            <a:chOff x="3887729" y="937036"/>
            <a:chExt cx="1924002" cy="377113"/>
          </a:xfrm>
        </p:grpSpPr>
        <p:sp>
          <p:nvSpPr>
            <p:cNvPr id="47" name="Freeform 46"/>
            <p:cNvSpPr/>
            <p:nvPr/>
          </p:nvSpPr>
          <p:spPr>
            <a:xfrm>
              <a:off x="3887729" y="937036"/>
              <a:ext cx="404118" cy="377113"/>
            </a:xfrm>
            <a:custGeom>
              <a:avLst/>
              <a:gdLst/>
              <a:ahLst/>
              <a:cxnLst/>
              <a:rect l="0" t="0" r="0" b="0"/>
              <a:pathLst>
                <a:path w="404118" h="377113">
                  <a:moveTo>
                    <a:pt x="239442" y="0"/>
                  </a:moveTo>
                  <a:lnTo>
                    <a:pt x="196750" y="3119"/>
                  </a:lnTo>
                  <a:lnTo>
                    <a:pt x="134106" y="21331"/>
                  </a:lnTo>
                  <a:lnTo>
                    <a:pt x="92033" y="40738"/>
                  </a:lnTo>
                  <a:lnTo>
                    <a:pt x="51097" y="75507"/>
                  </a:lnTo>
                  <a:lnTo>
                    <a:pt x="22387" y="116170"/>
                  </a:lnTo>
                  <a:lnTo>
                    <a:pt x="2498" y="169673"/>
                  </a:lnTo>
                  <a:lnTo>
                    <a:pt x="0" y="207291"/>
                  </a:lnTo>
                  <a:lnTo>
                    <a:pt x="12144" y="262780"/>
                  </a:lnTo>
                  <a:lnTo>
                    <a:pt x="47107" y="317280"/>
                  </a:lnTo>
                  <a:lnTo>
                    <a:pt x="101391" y="357232"/>
                  </a:lnTo>
                  <a:lnTo>
                    <a:pt x="124274" y="369340"/>
                  </a:lnTo>
                  <a:lnTo>
                    <a:pt x="180211" y="377112"/>
                  </a:lnTo>
                  <a:lnTo>
                    <a:pt x="236061" y="373059"/>
                  </a:lnTo>
                  <a:lnTo>
                    <a:pt x="291639" y="346192"/>
                  </a:lnTo>
                  <a:lnTo>
                    <a:pt x="334110" y="313529"/>
                  </a:lnTo>
                  <a:lnTo>
                    <a:pt x="366719" y="273281"/>
                  </a:lnTo>
                  <a:lnTo>
                    <a:pt x="395138" y="215449"/>
                  </a:lnTo>
                  <a:lnTo>
                    <a:pt x="404117" y="174841"/>
                  </a:lnTo>
                  <a:lnTo>
                    <a:pt x="398745" y="120367"/>
                  </a:lnTo>
                  <a:lnTo>
                    <a:pt x="388548" y="86747"/>
                  </a:lnTo>
                  <a:lnTo>
                    <a:pt x="377461" y="69360"/>
                  </a:lnTo>
                  <a:lnTo>
                    <a:pt x="328436" y="24801"/>
                  </a:lnTo>
                  <a:lnTo>
                    <a:pt x="304341" y="16872"/>
                  </a:lnTo>
                  <a:lnTo>
                    <a:pt x="276474" y="14518"/>
                  </a:lnTo>
                  <a:lnTo>
                    <a:pt x="22891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11440" y="12528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32538" y="937036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21058" y="0"/>
                  </a:moveTo>
                  <a:lnTo>
                    <a:pt x="13822" y="27556"/>
                  </a:lnTo>
                  <a:lnTo>
                    <a:pt x="11180" y="90017"/>
                  </a:lnTo>
                  <a:lnTo>
                    <a:pt x="10721" y="145995"/>
                  </a:lnTo>
                  <a:lnTo>
                    <a:pt x="10586" y="199625"/>
                  </a:lnTo>
                  <a:lnTo>
                    <a:pt x="10546" y="252560"/>
                  </a:lnTo>
                  <a:lnTo>
                    <a:pt x="10534" y="302170"/>
                  </a:lnTo>
                  <a:lnTo>
                    <a:pt x="7411" y="34026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69409" y="939318"/>
              <a:ext cx="298079" cy="342283"/>
            </a:xfrm>
            <a:custGeom>
              <a:avLst/>
              <a:gdLst/>
              <a:ahLst/>
              <a:cxnLst/>
              <a:rect l="0" t="0" r="0" b="0"/>
              <a:pathLst>
                <a:path w="298079" h="342283">
                  <a:moveTo>
                    <a:pt x="0" y="50360"/>
                  </a:moveTo>
                  <a:lnTo>
                    <a:pt x="11179" y="33593"/>
                  </a:lnTo>
                  <a:lnTo>
                    <a:pt x="26025" y="22241"/>
                  </a:lnTo>
                  <a:lnTo>
                    <a:pt x="64152" y="5422"/>
                  </a:lnTo>
                  <a:lnTo>
                    <a:pt x="100637" y="0"/>
                  </a:lnTo>
                  <a:lnTo>
                    <a:pt x="135493" y="3983"/>
                  </a:lnTo>
                  <a:lnTo>
                    <a:pt x="154195" y="12591"/>
                  </a:lnTo>
                  <a:lnTo>
                    <a:pt x="170307" y="25385"/>
                  </a:lnTo>
                  <a:lnTo>
                    <a:pt x="185266" y="42770"/>
                  </a:lnTo>
                  <a:lnTo>
                    <a:pt x="189022" y="52319"/>
                  </a:lnTo>
                  <a:lnTo>
                    <a:pt x="190075" y="72288"/>
                  </a:lnTo>
                  <a:lnTo>
                    <a:pt x="184090" y="103261"/>
                  </a:lnTo>
                  <a:lnTo>
                    <a:pt x="169319" y="129076"/>
                  </a:lnTo>
                  <a:lnTo>
                    <a:pt x="153631" y="141107"/>
                  </a:lnTo>
                  <a:lnTo>
                    <a:pt x="114965" y="158363"/>
                  </a:lnTo>
                  <a:lnTo>
                    <a:pt x="110568" y="158627"/>
                  </a:lnTo>
                  <a:lnTo>
                    <a:pt x="109977" y="156463"/>
                  </a:lnTo>
                  <a:lnTo>
                    <a:pt x="111923" y="152681"/>
                  </a:lnTo>
                  <a:lnTo>
                    <a:pt x="123443" y="145359"/>
                  </a:lnTo>
                  <a:lnTo>
                    <a:pt x="131428" y="141769"/>
                  </a:lnTo>
                  <a:lnTo>
                    <a:pt x="152779" y="140899"/>
                  </a:lnTo>
                  <a:lnTo>
                    <a:pt x="209892" y="152967"/>
                  </a:lnTo>
                  <a:lnTo>
                    <a:pt x="240785" y="164080"/>
                  </a:lnTo>
                  <a:lnTo>
                    <a:pt x="265276" y="182841"/>
                  </a:lnTo>
                  <a:lnTo>
                    <a:pt x="286181" y="210107"/>
                  </a:lnTo>
                  <a:lnTo>
                    <a:pt x="296037" y="230153"/>
                  </a:lnTo>
                  <a:lnTo>
                    <a:pt x="298078" y="250761"/>
                  </a:lnTo>
                  <a:lnTo>
                    <a:pt x="293916" y="271618"/>
                  </a:lnTo>
                  <a:lnTo>
                    <a:pt x="284268" y="292587"/>
                  </a:lnTo>
                  <a:lnTo>
                    <a:pt x="260092" y="318533"/>
                  </a:lnTo>
                  <a:lnTo>
                    <a:pt x="230702" y="335450"/>
                  </a:lnTo>
                  <a:lnTo>
                    <a:pt x="194179" y="342282"/>
                  </a:lnTo>
                  <a:lnTo>
                    <a:pt x="153721" y="333127"/>
                  </a:lnTo>
                  <a:lnTo>
                    <a:pt x="107703" y="309073"/>
                  </a:lnTo>
                  <a:lnTo>
                    <a:pt x="73700" y="2819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53803" y="968621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0"/>
                  </a:moveTo>
                  <a:lnTo>
                    <a:pt x="98334" y="49499"/>
                  </a:lnTo>
                  <a:lnTo>
                    <a:pt x="41504" y="9686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22217" y="989678"/>
              <a:ext cx="157929" cy="157929"/>
            </a:xfrm>
            <a:custGeom>
              <a:avLst/>
              <a:gdLst/>
              <a:ahLst/>
              <a:cxnLst/>
              <a:rect l="0" t="0" r="0" b="0"/>
              <a:pathLst>
                <a:path w="157929" h="157929">
                  <a:moveTo>
                    <a:pt x="0" y="0"/>
                  </a:moveTo>
                  <a:lnTo>
                    <a:pt x="59593" y="49498"/>
                  </a:lnTo>
                  <a:lnTo>
                    <a:pt x="116424" y="105934"/>
                  </a:lnTo>
                  <a:lnTo>
                    <a:pt x="157928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6190588" y="781980"/>
            <a:ext cx="263382" cy="462282"/>
          </a:xfrm>
          <a:custGeom>
            <a:avLst/>
            <a:gdLst/>
            <a:ahLst/>
            <a:cxnLst/>
            <a:rect l="0" t="0" r="0" b="0"/>
            <a:pathLst>
              <a:path w="263382" h="462282">
                <a:moveTo>
                  <a:pt x="263381" y="102413"/>
                </a:moveTo>
                <a:lnTo>
                  <a:pt x="208294" y="151911"/>
                </a:lnTo>
                <a:lnTo>
                  <a:pt x="154854" y="212593"/>
                </a:lnTo>
                <a:lnTo>
                  <a:pt x="119526" y="269896"/>
                </a:lnTo>
                <a:lnTo>
                  <a:pt x="84401" y="331717"/>
                </a:lnTo>
                <a:lnTo>
                  <a:pt x="57707" y="386377"/>
                </a:lnTo>
                <a:lnTo>
                  <a:pt x="49918" y="407604"/>
                </a:lnTo>
                <a:lnTo>
                  <a:pt x="48795" y="428736"/>
                </a:lnTo>
                <a:lnTo>
                  <a:pt x="50134" y="439285"/>
                </a:lnTo>
                <a:lnTo>
                  <a:pt x="54535" y="447487"/>
                </a:lnTo>
                <a:lnTo>
                  <a:pt x="68785" y="459720"/>
                </a:lnTo>
                <a:lnTo>
                  <a:pt x="77498" y="462281"/>
                </a:lnTo>
                <a:lnTo>
                  <a:pt x="96538" y="462006"/>
                </a:lnTo>
                <a:lnTo>
                  <a:pt x="126988" y="455274"/>
                </a:lnTo>
                <a:lnTo>
                  <a:pt x="152648" y="440281"/>
                </a:lnTo>
                <a:lnTo>
                  <a:pt x="175069" y="421021"/>
                </a:lnTo>
                <a:lnTo>
                  <a:pt x="190941" y="394907"/>
                </a:lnTo>
                <a:lnTo>
                  <a:pt x="198379" y="346237"/>
                </a:lnTo>
                <a:lnTo>
                  <a:pt x="197327" y="306588"/>
                </a:lnTo>
                <a:lnTo>
                  <a:pt x="177196" y="261157"/>
                </a:lnTo>
                <a:lnTo>
                  <a:pt x="150690" y="223977"/>
                </a:lnTo>
                <a:lnTo>
                  <a:pt x="94275" y="179819"/>
                </a:lnTo>
                <a:lnTo>
                  <a:pt x="31697" y="134050"/>
                </a:lnTo>
                <a:lnTo>
                  <a:pt x="5741" y="109837"/>
                </a:lnTo>
                <a:lnTo>
                  <a:pt x="1544" y="100344"/>
                </a:lnTo>
                <a:lnTo>
                  <a:pt x="0" y="80437"/>
                </a:lnTo>
                <a:lnTo>
                  <a:pt x="11297" y="49498"/>
                </a:lnTo>
                <a:lnTo>
                  <a:pt x="35051" y="23694"/>
                </a:lnTo>
                <a:lnTo>
                  <a:pt x="75495" y="6819"/>
                </a:lnTo>
                <a:lnTo>
                  <a:pt x="118933" y="0"/>
                </a:lnTo>
                <a:lnTo>
                  <a:pt x="155851" y="3568"/>
                </a:lnTo>
                <a:lnTo>
                  <a:pt x="189016" y="17624"/>
                </a:lnTo>
                <a:lnTo>
                  <a:pt x="238140" y="57049"/>
                </a:lnTo>
                <a:lnTo>
                  <a:pt x="241874" y="66321"/>
                </a:lnTo>
                <a:lnTo>
                  <a:pt x="242323" y="1234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438066" y="1642445"/>
            <a:ext cx="2510329" cy="516658"/>
            <a:chOff x="2438066" y="1642445"/>
            <a:chExt cx="2510329" cy="516658"/>
          </a:xfrm>
        </p:grpSpPr>
        <p:sp>
          <p:nvSpPr>
            <p:cNvPr id="55" name="Freeform 54"/>
            <p:cNvSpPr/>
            <p:nvPr/>
          </p:nvSpPr>
          <p:spPr>
            <a:xfrm>
              <a:off x="2438066" y="1845074"/>
              <a:ext cx="288815" cy="314029"/>
            </a:xfrm>
            <a:custGeom>
              <a:avLst/>
              <a:gdLst/>
              <a:ahLst/>
              <a:cxnLst/>
              <a:rect l="0" t="0" r="0" b="0"/>
              <a:pathLst>
                <a:path w="288815" h="314029">
                  <a:moveTo>
                    <a:pt x="215115" y="50055"/>
                  </a:moveTo>
                  <a:lnTo>
                    <a:pt x="178028" y="15308"/>
                  </a:lnTo>
                  <a:lnTo>
                    <a:pt x="160027" y="6146"/>
                  </a:lnTo>
                  <a:lnTo>
                    <a:pt x="124573" y="0"/>
                  </a:lnTo>
                  <a:lnTo>
                    <a:pt x="90022" y="3769"/>
                  </a:lnTo>
                  <a:lnTo>
                    <a:pt x="71390" y="12326"/>
                  </a:lnTo>
                  <a:lnTo>
                    <a:pt x="40366" y="36883"/>
                  </a:lnTo>
                  <a:lnTo>
                    <a:pt x="24387" y="62920"/>
                  </a:lnTo>
                  <a:lnTo>
                    <a:pt x="4847" y="116653"/>
                  </a:lnTo>
                  <a:lnTo>
                    <a:pt x="0" y="142825"/>
                  </a:lnTo>
                  <a:lnTo>
                    <a:pt x="6420" y="200874"/>
                  </a:lnTo>
                  <a:lnTo>
                    <a:pt x="18749" y="244871"/>
                  </a:lnTo>
                  <a:lnTo>
                    <a:pt x="31915" y="267661"/>
                  </a:lnTo>
                  <a:lnTo>
                    <a:pt x="60228" y="293645"/>
                  </a:lnTo>
                  <a:lnTo>
                    <a:pt x="84665" y="308836"/>
                  </a:lnTo>
                  <a:lnTo>
                    <a:pt x="111124" y="314028"/>
                  </a:lnTo>
                  <a:lnTo>
                    <a:pt x="166238" y="313418"/>
                  </a:lnTo>
                  <a:lnTo>
                    <a:pt x="224753" y="293501"/>
                  </a:lnTo>
                  <a:lnTo>
                    <a:pt x="279378" y="274386"/>
                  </a:lnTo>
                  <a:lnTo>
                    <a:pt x="288814" y="271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58507" y="189512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69036" y="200041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9065"/>
                  </a:lnTo>
                  <a:lnTo>
                    <a:pt x="2152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63566" y="1675067"/>
              <a:ext cx="273982" cy="223149"/>
            </a:xfrm>
            <a:custGeom>
              <a:avLst/>
              <a:gdLst/>
              <a:ahLst/>
              <a:cxnLst/>
              <a:rect l="0" t="0" r="0" b="0"/>
              <a:pathLst>
                <a:path w="273982" h="223149">
                  <a:moveTo>
                    <a:pt x="184579" y="30549"/>
                  </a:moveTo>
                  <a:lnTo>
                    <a:pt x="166598" y="14908"/>
                  </a:lnTo>
                  <a:lnTo>
                    <a:pt x="149681" y="6830"/>
                  </a:lnTo>
                  <a:lnTo>
                    <a:pt x="88462" y="0"/>
                  </a:lnTo>
                  <a:lnTo>
                    <a:pt x="50425" y="2390"/>
                  </a:lnTo>
                  <a:lnTo>
                    <a:pt x="29029" y="8675"/>
                  </a:lnTo>
                  <a:lnTo>
                    <a:pt x="11720" y="19268"/>
                  </a:lnTo>
                  <a:lnTo>
                    <a:pt x="6169" y="27707"/>
                  </a:lnTo>
                  <a:lnTo>
                    <a:pt x="0" y="49563"/>
                  </a:lnTo>
                  <a:lnTo>
                    <a:pt x="695" y="59603"/>
                  </a:lnTo>
                  <a:lnTo>
                    <a:pt x="7706" y="76997"/>
                  </a:lnTo>
                  <a:lnTo>
                    <a:pt x="21741" y="89407"/>
                  </a:lnTo>
                  <a:lnTo>
                    <a:pt x="30397" y="94354"/>
                  </a:lnTo>
                  <a:lnTo>
                    <a:pt x="85146" y="102294"/>
                  </a:lnTo>
                  <a:lnTo>
                    <a:pt x="139114" y="106982"/>
                  </a:lnTo>
                  <a:lnTo>
                    <a:pt x="189506" y="118826"/>
                  </a:lnTo>
                  <a:lnTo>
                    <a:pt x="242181" y="133601"/>
                  </a:lnTo>
                  <a:lnTo>
                    <a:pt x="261262" y="144980"/>
                  </a:lnTo>
                  <a:lnTo>
                    <a:pt x="267287" y="153630"/>
                  </a:lnTo>
                  <a:lnTo>
                    <a:pt x="273981" y="175719"/>
                  </a:lnTo>
                  <a:lnTo>
                    <a:pt x="272256" y="184651"/>
                  </a:lnTo>
                  <a:lnTo>
                    <a:pt x="267597" y="191775"/>
                  </a:lnTo>
                  <a:lnTo>
                    <a:pt x="251891" y="202811"/>
                  </a:lnTo>
                  <a:lnTo>
                    <a:pt x="195884" y="223148"/>
                  </a:lnTo>
                  <a:lnTo>
                    <a:pt x="152574" y="222796"/>
                  </a:lnTo>
                  <a:lnTo>
                    <a:pt x="97452" y="213366"/>
                  </a:lnTo>
                  <a:lnTo>
                    <a:pt x="68765" y="209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08226" y="1642445"/>
              <a:ext cx="29391" cy="305328"/>
            </a:xfrm>
            <a:custGeom>
              <a:avLst/>
              <a:gdLst/>
              <a:ahLst/>
              <a:cxnLst/>
              <a:rect l="0" t="0" r="0" b="0"/>
              <a:pathLst>
                <a:path w="29391" h="305328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13527" y="196817"/>
                  </a:lnTo>
                  <a:lnTo>
                    <a:pt x="18978" y="257203"/>
                  </a:lnTo>
                  <a:lnTo>
                    <a:pt x="2939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58410" y="1695088"/>
              <a:ext cx="26648" cy="357970"/>
            </a:xfrm>
            <a:custGeom>
              <a:avLst/>
              <a:gdLst/>
              <a:ahLst/>
              <a:cxnLst/>
              <a:rect l="0" t="0" r="0" b="0"/>
              <a:pathLst>
                <a:path w="26648" h="357970">
                  <a:moveTo>
                    <a:pt x="5590" y="0"/>
                  </a:moveTo>
                  <a:lnTo>
                    <a:pt x="0" y="16767"/>
                  </a:lnTo>
                  <a:lnTo>
                    <a:pt x="3272" y="77921"/>
                  </a:lnTo>
                  <a:lnTo>
                    <a:pt x="4903" y="131232"/>
                  </a:lnTo>
                  <a:lnTo>
                    <a:pt x="6556" y="189792"/>
                  </a:lnTo>
                  <a:lnTo>
                    <a:pt x="12765" y="244707"/>
                  </a:lnTo>
                  <a:lnTo>
                    <a:pt x="15125" y="296854"/>
                  </a:lnTo>
                  <a:lnTo>
                    <a:pt x="16994" y="337781"/>
                  </a:lnTo>
                  <a:lnTo>
                    <a:pt x="2664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32455" y="20109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59961" y="1716145"/>
              <a:ext cx="287283" cy="300296"/>
            </a:xfrm>
            <a:custGeom>
              <a:avLst/>
              <a:gdLst/>
              <a:ahLst/>
              <a:cxnLst/>
              <a:rect l="0" t="0" r="0" b="0"/>
              <a:pathLst>
                <a:path w="287283" h="300296">
                  <a:moveTo>
                    <a:pt x="135707" y="0"/>
                  </a:moveTo>
                  <a:lnTo>
                    <a:pt x="91745" y="20243"/>
                  </a:lnTo>
                  <a:lnTo>
                    <a:pt x="61460" y="39403"/>
                  </a:lnTo>
                  <a:lnTo>
                    <a:pt x="46946" y="56117"/>
                  </a:lnTo>
                  <a:lnTo>
                    <a:pt x="12087" y="116118"/>
                  </a:lnTo>
                  <a:lnTo>
                    <a:pt x="4726" y="138175"/>
                  </a:lnTo>
                  <a:lnTo>
                    <a:pt x="0" y="193583"/>
                  </a:lnTo>
                  <a:lnTo>
                    <a:pt x="1694" y="222907"/>
                  </a:lnTo>
                  <a:lnTo>
                    <a:pt x="10245" y="243739"/>
                  </a:lnTo>
                  <a:lnTo>
                    <a:pt x="48355" y="290811"/>
                  </a:lnTo>
                  <a:lnTo>
                    <a:pt x="71537" y="298875"/>
                  </a:lnTo>
                  <a:lnTo>
                    <a:pt x="117474" y="300295"/>
                  </a:lnTo>
                  <a:lnTo>
                    <a:pt x="165010" y="290187"/>
                  </a:lnTo>
                  <a:lnTo>
                    <a:pt x="217404" y="265811"/>
                  </a:lnTo>
                  <a:lnTo>
                    <a:pt x="245181" y="245395"/>
                  </a:lnTo>
                  <a:lnTo>
                    <a:pt x="262640" y="218939"/>
                  </a:lnTo>
                  <a:lnTo>
                    <a:pt x="286360" y="157737"/>
                  </a:lnTo>
                  <a:lnTo>
                    <a:pt x="287282" y="136786"/>
                  </a:lnTo>
                  <a:lnTo>
                    <a:pt x="282622" y="115776"/>
                  </a:lnTo>
                  <a:lnTo>
                    <a:pt x="266845" y="85386"/>
                  </a:lnTo>
                  <a:lnTo>
                    <a:pt x="233680" y="46238"/>
                  </a:lnTo>
                  <a:lnTo>
                    <a:pt x="207240" y="30337"/>
                  </a:lnTo>
                  <a:lnTo>
                    <a:pt x="149171" y="22279"/>
                  </a:lnTo>
                  <a:lnTo>
                    <a:pt x="13570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37993" y="1705616"/>
              <a:ext cx="10402" cy="326385"/>
            </a:xfrm>
            <a:custGeom>
              <a:avLst/>
              <a:gdLst/>
              <a:ahLst/>
              <a:cxnLst/>
              <a:rect l="0" t="0" r="0" b="0"/>
              <a:pathLst>
                <a:path w="10402" h="326385">
                  <a:moveTo>
                    <a:pt x="10401" y="0"/>
                  </a:moveTo>
                  <a:lnTo>
                    <a:pt x="3165" y="27556"/>
                  </a:lnTo>
                  <a:lnTo>
                    <a:pt x="523" y="83779"/>
                  </a:lnTo>
                  <a:lnTo>
                    <a:pt x="0" y="145880"/>
                  </a:lnTo>
                  <a:lnTo>
                    <a:pt x="7133" y="206067"/>
                  </a:lnTo>
                  <a:lnTo>
                    <a:pt x="9755" y="263016"/>
                  </a:lnTo>
                  <a:lnTo>
                    <a:pt x="10401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50675" y="1716145"/>
              <a:ext cx="187191" cy="171910"/>
            </a:xfrm>
            <a:custGeom>
              <a:avLst/>
              <a:gdLst/>
              <a:ahLst/>
              <a:cxnLst/>
              <a:rect l="0" t="0" r="0" b="0"/>
              <a:pathLst>
                <a:path w="187191" h="171910">
                  <a:moveTo>
                    <a:pt x="187190" y="105285"/>
                  </a:moveTo>
                  <a:lnTo>
                    <a:pt x="133315" y="124413"/>
                  </a:lnTo>
                  <a:lnTo>
                    <a:pt x="70098" y="160714"/>
                  </a:lnTo>
                  <a:lnTo>
                    <a:pt x="44682" y="170084"/>
                  </a:lnTo>
                  <a:lnTo>
                    <a:pt x="20908" y="171909"/>
                  </a:lnTo>
                  <a:lnTo>
                    <a:pt x="9655" y="170758"/>
                  </a:lnTo>
                  <a:lnTo>
                    <a:pt x="3323" y="166481"/>
                  </a:lnTo>
                  <a:lnTo>
                    <a:pt x="271" y="160120"/>
                  </a:lnTo>
                  <a:lnTo>
                    <a:pt x="0" y="143694"/>
                  </a:lnTo>
                  <a:lnTo>
                    <a:pt x="7594" y="114715"/>
                  </a:lnTo>
                  <a:lnTo>
                    <a:pt x="35458" y="52546"/>
                  </a:lnTo>
                  <a:lnTo>
                    <a:pt x="503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2118838" y="1573236"/>
            <a:ext cx="3069445" cy="668677"/>
          </a:xfrm>
          <a:custGeom>
            <a:avLst/>
            <a:gdLst/>
            <a:ahLst/>
            <a:cxnLst/>
            <a:rect l="0" t="0" r="0" b="0"/>
            <a:pathLst>
              <a:path w="3069445" h="668677">
                <a:moveTo>
                  <a:pt x="1239752" y="37624"/>
                </a:moveTo>
                <a:lnTo>
                  <a:pt x="1185608" y="37624"/>
                </a:lnTo>
                <a:lnTo>
                  <a:pt x="1125128" y="43690"/>
                </a:lnTo>
                <a:lnTo>
                  <a:pt x="1078940" y="42288"/>
                </a:lnTo>
                <a:lnTo>
                  <a:pt x="1019514" y="46994"/>
                </a:lnTo>
                <a:lnTo>
                  <a:pt x="968736" y="47809"/>
                </a:lnTo>
                <a:lnTo>
                  <a:pt x="916646" y="48050"/>
                </a:lnTo>
                <a:lnTo>
                  <a:pt x="856218" y="49302"/>
                </a:lnTo>
                <a:lnTo>
                  <a:pt x="792759" y="57215"/>
                </a:lnTo>
                <a:lnTo>
                  <a:pt x="743706" y="65627"/>
                </a:lnTo>
                <a:lnTo>
                  <a:pt x="683237" y="71621"/>
                </a:lnTo>
                <a:lnTo>
                  <a:pt x="620296" y="83724"/>
                </a:lnTo>
                <a:lnTo>
                  <a:pt x="558774" y="97379"/>
                </a:lnTo>
                <a:lnTo>
                  <a:pt x="508696" y="107842"/>
                </a:lnTo>
                <a:lnTo>
                  <a:pt x="457984" y="119520"/>
                </a:lnTo>
                <a:lnTo>
                  <a:pt x="401453" y="140715"/>
                </a:lnTo>
                <a:lnTo>
                  <a:pt x="344184" y="160167"/>
                </a:lnTo>
                <a:lnTo>
                  <a:pt x="283192" y="183555"/>
                </a:lnTo>
                <a:lnTo>
                  <a:pt x="231442" y="208823"/>
                </a:lnTo>
                <a:lnTo>
                  <a:pt x="182399" y="229412"/>
                </a:lnTo>
                <a:lnTo>
                  <a:pt x="123336" y="269450"/>
                </a:lnTo>
                <a:lnTo>
                  <a:pt x="68859" y="311382"/>
                </a:lnTo>
                <a:lnTo>
                  <a:pt x="51381" y="326580"/>
                </a:lnTo>
                <a:lnTo>
                  <a:pt x="15455" y="385476"/>
                </a:lnTo>
                <a:lnTo>
                  <a:pt x="3262" y="417941"/>
                </a:lnTo>
                <a:lnTo>
                  <a:pt x="0" y="443350"/>
                </a:lnTo>
                <a:lnTo>
                  <a:pt x="4789" y="464001"/>
                </a:lnTo>
                <a:lnTo>
                  <a:pt x="37891" y="527180"/>
                </a:lnTo>
                <a:lnTo>
                  <a:pt x="57613" y="549485"/>
                </a:lnTo>
                <a:lnTo>
                  <a:pt x="116940" y="588390"/>
                </a:lnTo>
                <a:lnTo>
                  <a:pt x="171927" y="614769"/>
                </a:lnTo>
                <a:lnTo>
                  <a:pt x="232081" y="633166"/>
                </a:lnTo>
                <a:lnTo>
                  <a:pt x="291205" y="651645"/>
                </a:lnTo>
                <a:lnTo>
                  <a:pt x="342513" y="657391"/>
                </a:lnTo>
                <a:lnTo>
                  <a:pt x="397708" y="658526"/>
                </a:lnTo>
                <a:lnTo>
                  <a:pt x="460458" y="666004"/>
                </a:lnTo>
                <a:lnTo>
                  <a:pt x="517062" y="668676"/>
                </a:lnTo>
                <a:lnTo>
                  <a:pt x="578633" y="663615"/>
                </a:lnTo>
                <a:lnTo>
                  <a:pt x="637025" y="659755"/>
                </a:lnTo>
                <a:lnTo>
                  <a:pt x="687730" y="659087"/>
                </a:lnTo>
                <a:lnTo>
                  <a:pt x="745517" y="657719"/>
                </a:lnTo>
                <a:lnTo>
                  <a:pt x="800204" y="651594"/>
                </a:lnTo>
                <a:lnTo>
                  <a:pt x="853452" y="649259"/>
                </a:lnTo>
                <a:lnTo>
                  <a:pt x="907444" y="648568"/>
                </a:lnTo>
                <a:lnTo>
                  <a:pt x="963866" y="647193"/>
                </a:lnTo>
                <a:lnTo>
                  <a:pt x="1025509" y="639960"/>
                </a:lnTo>
                <a:lnTo>
                  <a:pt x="1080736" y="638404"/>
                </a:lnTo>
                <a:lnTo>
                  <a:pt x="1140621" y="632288"/>
                </a:lnTo>
                <a:lnTo>
                  <a:pt x="1192053" y="628721"/>
                </a:lnTo>
                <a:lnTo>
                  <a:pt x="1246156" y="627665"/>
                </a:lnTo>
                <a:lnTo>
                  <a:pt x="1304821" y="627351"/>
                </a:lnTo>
                <a:lnTo>
                  <a:pt x="1366657" y="621669"/>
                </a:lnTo>
                <a:lnTo>
                  <a:pt x="1429432" y="618166"/>
                </a:lnTo>
                <a:lnTo>
                  <a:pt x="1486896" y="617128"/>
                </a:lnTo>
                <a:lnTo>
                  <a:pt x="1546557" y="616821"/>
                </a:lnTo>
                <a:lnTo>
                  <a:pt x="1603098" y="611140"/>
                </a:lnTo>
                <a:lnTo>
                  <a:pt x="1662485" y="607637"/>
                </a:lnTo>
                <a:lnTo>
                  <a:pt x="1718946" y="606600"/>
                </a:lnTo>
                <a:lnTo>
                  <a:pt x="1772720" y="606292"/>
                </a:lnTo>
                <a:lnTo>
                  <a:pt x="1831287" y="600612"/>
                </a:lnTo>
                <a:lnTo>
                  <a:pt x="1887504" y="602698"/>
                </a:lnTo>
                <a:lnTo>
                  <a:pt x="1941206" y="605136"/>
                </a:lnTo>
                <a:lnTo>
                  <a:pt x="1999752" y="605858"/>
                </a:lnTo>
                <a:lnTo>
                  <a:pt x="2055963" y="606073"/>
                </a:lnTo>
                <a:lnTo>
                  <a:pt x="2109663" y="606136"/>
                </a:lnTo>
                <a:lnTo>
                  <a:pt x="2162619" y="606155"/>
                </a:lnTo>
                <a:lnTo>
                  <a:pt x="2215354" y="606160"/>
                </a:lnTo>
                <a:lnTo>
                  <a:pt x="2268024" y="606162"/>
                </a:lnTo>
                <a:lnTo>
                  <a:pt x="2320675" y="606162"/>
                </a:lnTo>
                <a:lnTo>
                  <a:pt x="2383632" y="604993"/>
                </a:lnTo>
                <a:lnTo>
                  <a:pt x="2433958" y="598927"/>
                </a:lnTo>
                <a:lnTo>
                  <a:pt x="2484744" y="596610"/>
                </a:lnTo>
                <a:lnTo>
                  <a:pt x="2544419" y="595827"/>
                </a:lnTo>
                <a:lnTo>
                  <a:pt x="2601267" y="590083"/>
                </a:lnTo>
                <a:lnTo>
                  <a:pt x="2657556" y="584919"/>
                </a:lnTo>
                <a:lnTo>
                  <a:pt x="2710616" y="573847"/>
                </a:lnTo>
                <a:lnTo>
                  <a:pt x="2760828" y="565984"/>
                </a:lnTo>
                <a:lnTo>
                  <a:pt x="2814636" y="556025"/>
                </a:lnTo>
                <a:lnTo>
                  <a:pt x="2871091" y="539350"/>
                </a:lnTo>
                <a:lnTo>
                  <a:pt x="2924235" y="521917"/>
                </a:lnTo>
                <a:lnTo>
                  <a:pt x="2966411" y="502304"/>
                </a:lnTo>
                <a:lnTo>
                  <a:pt x="3014941" y="462090"/>
                </a:lnTo>
                <a:lnTo>
                  <a:pt x="3042343" y="425755"/>
                </a:lnTo>
                <a:lnTo>
                  <a:pt x="3064060" y="374348"/>
                </a:lnTo>
                <a:lnTo>
                  <a:pt x="3069444" y="337305"/>
                </a:lnTo>
                <a:lnTo>
                  <a:pt x="3062858" y="291272"/>
                </a:lnTo>
                <a:lnTo>
                  <a:pt x="3052450" y="260178"/>
                </a:lnTo>
                <a:lnTo>
                  <a:pt x="2999901" y="198037"/>
                </a:lnTo>
                <a:lnTo>
                  <a:pt x="2964719" y="167966"/>
                </a:lnTo>
                <a:lnTo>
                  <a:pt x="2910439" y="140778"/>
                </a:lnTo>
                <a:lnTo>
                  <a:pt x="2856971" y="114412"/>
                </a:lnTo>
                <a:lnTo>
                  <a:pt x="2807415" y="95079"/>
                </a:lnTo>
                <a:lnTo>
                  <a:pt x="2749966" y="79995"/>
                </a:lnTo>
                <a:lnTo>
                  <a:pt x="2692951" y="65750"/>
                </a:lnTo>
                <a:lnTo>
                  <a:pt x="2630936" y="48159"/>
                </a:lnTo>
                <a:lnTo>
                  <a:pt x="2570913" y="34115"/>
                </a:lnTo>
                <a:lnTo>
                  <a:pt x="2523113" y="29175"/>
                </a:lnTo>
                <a:lnTo>
                  <a:pt x="2462547" y="22122"/>
                </a:lnTo>
                <a:lnTo>
                  <a:pt x="2409507" y="18213"/>
                </a:lnTo>
                <a:lnTo>
                  <a:pt x="2347388" y="11465"/>
                </a:lnTo>
                <a:lnTo>
                  <a:pt x="2293887" y="7646"/>
                </a:lnTo>
                <a:lnTo>
                  <a:pt x="2231632" y="6515"/>
                </a:lnTo>
                <a:lnTo>
                  <a:pt x="2178091" y="6179"/>
                </a:lnTo>
                <a:lnTo>
                  <a:pt x="2118077" y="0"/>
                </a:lnTo>
                <a:lnTo>
                  <a:pt x="2061163" y="4499"/>
                </a:lnTo>
                <a:lnTo>
                  <a:pt x="1999271" y="5734"/>
                </a:lnTo>
                <a:lnTo>
                  <a:pt x="1939126" y="5978"/>
                </a:lnTo>
                <a:lnTo>
                  <a:pt x="1882185" y="6026"/>
                </a:lnTo>
                <a:lnTo>
                  <a:pt x="1820288" y="6036"/>
                </a:lnTo>
                <a:lnTo>
                  <a:pt x="1760141" y="13273"/>
                </a:lnTo>
                <a:lnTo>
                  <a:pt x="1700081" y="15916"/>
                </a:lnTo>
                <a:lnTo>
                  <a:pt x="1637828" y="16438"/>
                </a:lnTo>
                <a:lnTo>
                  <a:pt x="1589067" y="22118"/>
                </a:lnTo>
                <a:lnTo>
                  <a:pt x="1537576" y="25620"/>
                </a:lnTo>
                <a:lnTo>
                  <a:pt x="1485274" y="32247"/>
                </a:lnTo>
                <a:lnTo>
                  <a:pt x="1432732" y="36031"/>
                </a:lnTo>
                <a:lnTo>
                  <a:pt x="1380120" y="42741"/>
                </a:lnTo>
                <a:lnTo>
                  <a:pt x="1327486" y="52138"/>
                </a:lnTo>
                <a:lnTo>
                  <a:pt x="1266874" y="57388"/>
                </a:lnTo>
                <a:lnTo>
                  <a:pt x="1218695" y="586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-63170" y="2232041"/>
            <a:ext cx="10033658" cy="968323"/>
            <a:chOff x="-63170" y="2232041"/>
            <a:chExt cx="10033658" cy="968323"/>
          </a:xfrm>
        </p:grpSpPr>
        <p:sp>
          <p:nvSpPr>
            <p:cNvPr id="67" name="Freeform 66"/>
            <p:cNvSpPr/>
            <p:nvPr/>
          </p:nvSpPr>
          <p:spPr>
            <a:xfrm>
              <a:off x="-63170" y="2232041"/>
              <a:ext cx="10033658" cy="326385"/>
            </a:xfrm>
            <a:custGeom>
              <a:avLst/>
              <a:gdLst/>
              <a:ahLst/>
              <a:cxnLst/>
              <a:rect l="0" t="0" r="0" b="0"/>
              <a:pathLst>
                <a:path w="10033658" h="326385">
                  <a:moveTo>
                    <a:pt x="10033657" y="42114"/>
                  </a:moveTo>
                  <a:lnTo>
                    <a:pt x="9990965" y="45234"/>
                  </a:lnTo>
                  <a:lnTo>
                    <a:pt x="9937654" y="58902"/>
                  </a:lnTo>
                  <a:lnTo>
                    <a:pt x="9885319" y="62328"/>
                  </a:lnTo>
                  <a:lnTo>
                    <a:pt x="9837627" y="62921"/>
                  </a:lnTo>
                  <a:lnTo>
                    <a:pt x="9782162" y="66217"/>
                  </a:lnTo>
                  <a:lnTo>
                    <a:pt x="9728683" y="71482"/>
                  </a:lnTo>
                  <a:lnTo>
                    <a:pt x="9669389" y="78851"/>
                  </a:lnTo>
                  <a:lnTo>
                    <a:pt x="9605900" y="83166"/>
                  </a:lnTo>
                  <a:lnTo>
                    <a:pt x="9548556" y="82743"/>
                  </a:lnTo>
                  <a:lnTo>
                    <a:pt x="9492830" y="76899"/>
                  </a:lnTo>
                  <a:lnTo>
                    <a:pt x="9432385" y="74648"/>
                  </a:lnTo>
                  <a:lnTo>
                    <a:pt x="9370022" y="73981"/>
                  </a:lnTo>
                  <a:lnTo>
                    <a:pt x="9310600" y="72613"/>
                  </a:lnTo>
                  <a:lnTo>
                    <a:pt x="9247942" y="65383"/>
                  </a:lnTo>
                  <a:lnTo>
                    <a:pt x="9189419" y="63826"/>
                  </a:lnTo>
                  <a:lnTo>
                    <a:pt x="9136985" y="60246"/>
                  </a:lnTo>
                  <a:lnTo>
                    <a:pt x="9082238" y="54144"/>
                  </a:lnTo>
                  <a:lnTo>
                    <a:pt x="9023599" y="47498"/>
                  </a:lnTo>
                  <a:lnTo>
                    <a:pt x="8981109" y="44507"/>
                  </a:lnTo>
                  <a:lnTo>
                    <a:pt x="8923965" y="42823"/>
                  </a:lnTo>
                  <a:lnTo>
                    <a:pt x="8871158" y="39205"/>
                  </a:lnTo>
                  <a:lnTo>
                    <a:pt x="8807939" y="33843"/>
                  </a:lnTo>
                  <a:lnTo>
                    <a:pt x="8761257" y="32589"/>
                  </a:lnTo>
                  <a:lnTo>
                    <a:pt x="8713214" y="32031"/>
                  </a:lnTo>
                  <a:lnTo>
                    <a:pt x="8662484" y="26128"/>
                  </a:lnTo>
                  <a:lnTo>
                    <a:pt x="8601987" y="22059"/>
                  </a:lnTo>
                  <a:lnTo>
                    <a:pt x="8542701" y="20184"/>
                  </a:lnTo>
                  <a:lnTo>
                    <a:pt x="8485736" y="12782"/>
                  </a:lnTo>
                  <a:lnTo>
                    <a:pt x="8437546" y="8077"/>
                  </a:lnTo>
                  <a:lnTo>
                    <a:pt x="8385053" y="2393"/>
                  </a:lnTo>
                  <a:lnTo>
                    <a:pt x="8330506" y="709"/>
                  </a:lnTo>
                  <a:lnTo>
                    <a:pt x="8271839" y="210"/>
                  </a:lnTo>
                  <a:lnTo>
                    <a:pt x="8210094" y="41"/>
                  </a:lnTo>
                  <a:lnTo>
                    <a:pt x="8150244" y="12"/>
                  </a:lnTo>
                  <a:lnTo>
                    <a:pt x="8104351" y="6"/>
                  </a:lnTo>
                  <a:lnTo>
                    <a:pt x="8041834" y="2"/>
                  </a:lnTo>
                  <a:lnTo>
                    <a:pt x="7984315" y="1"/>
                  </a:lnTo>
                  <a:lnTo>
                    <a:pt x="7924769" y="0"/>
                  </a:lnTo>
                  <a:lnTo>
                    <a:pt x="7862727" y="0"/>
                  </a:lnTo>
                  <a:lnTo>
                    <a:pt x="7802825" y="0"/>
                  </a:lnTo>
                  <a:lnTo>
                    <a:pt x="7749982" y="0"/>
                  </a:lnTo>
                  <a:lnTo>
                    <a:pt x="7690204" y="7236"/>
                  </a:lnTo>
                  <a:lnTo>
                    <a:pt x="7633335" y="9878"/>
                  </a:lnTo>
                  <a:lnTo>
                    <a:pt x="7577043" y="10400"/>
                  </a:lnTo>
                  <a:lnTo>
                    <a:pt x="7536469" y="10471"/>
                  </a:lnTo>
                  <a:lnTo>
                    <a:pt x="7473489" y="10512"/>
                  </a:lnTo>
                  <a:lnTo>
                    <a:pt x="7410287" y="10525"/>
                  </a:lnTo>
                  <a:lnTo>
                    <a:pt x="7352742" y="10528"/>
                  </a:lnTo>
                  <a:lnTo>
                    <a:pt x="7296316" y="13648"/>
                  </a:lnTo>
                  <a:lnTo>
                    <a:pt x="7240109" y="19594"/>
                  </a:lnTo>
                  <a:lnTo>
                    <a:pt x="7176710" y="20768"/>
                  </a:lnTo>
                  <a:lnTo>
                    <a:pt x="7117914" y="24119"/>
                  </a:lnTo>
                  <a:lnTo>
                    <a:pt x="7089476" y="27097"/>
                  </a:lnTo>
                  <a:lnTo>
                    <a:pt x="7029972" y="22597"/>
                  </a:lnTo>
                  <a:lnTo>
                    <a:pt x="6967829" y="21361"/>
                  </a:lnTo>
                  <a:lnTo>
                    <a:pt x="6909324" y="21117"/>
                  </a:lnTo>
                  <a:lnTo>
                    <a:pt x="6860940" y="21075"/>
                  </a:lnTo>
                  <a:lnTo>
                    <a:pt x="6798955" y="21061"/>
                  </a:lnTo>
                  <a:lnTo>
                    <a:pt x="6736323" y="21058"/>
                  </a:lnTo>
                  <a:lnTo>
                    <a:pt x="6687497" y="26646"/>
                  </a:lnTo>
                  <a:lnTo>
                    <a:pt x="6625832" y="30610"/>
                  </a:lnTo>
                  <a:lnTo>
                    <a:pt x="6576901" y="31296"/>
                  </a:lnTo>
                  <a:lnTo>
                    <a:pt x="6514733" y="31528"/>
                  </a:lnTo>
                  <a:lnTo>
                    <a:pt x="6463783" y="31568"/>
                  </a:lnTo>
                  <a:lnTo>
                    <a:pt x="6414762" y="31580"/>
                  </a:lnTo>
                  <a:lnTo>
                    <a:pt x="6367481" y="31584"/>
                  </a:lnTo>
                  <a:lnTo>
                    <a:pt x="6304693" y="31585"/>
                  </a:lnTo>
                  <a:lnTo>
                    <a:pt x="6255840" y="31585"/>
                  </a:lnTo>
                  <a:lnTo>
                    <a:pt x="6194166" y="31585"/>
                  </a:lnTo>
                  <a:lnTo>
                    <a:pt x="6144063" y="31585"/>
                  </a:lnTo>
                  <a:lnTo>
                    <a:pt x="6093343" y="31585"/>
                  </a:lnTo>
                  <a:lnTo>
                    <a:pt x="6030570" y="31585"/>
                  </a:lnTo>
                  <a:lnTo>
                    <a:pt x="5979517" y="31585"/>
                  </a:lnTo>
                  <a:lnTo>
                    <a:pt x="5927345" y="31585"/>
                  </a:lnTo>
                  <a:lnTo>
                    <a:pt x="5877961" y="31585"/>
                  </a:lnTo>
                  <a:lnTo>
                    <a:pt x="5830574" y="31585"/>
                  </a:lnTo>
                  <a:lnTo>
                    <a:pt x="5779488" y="31585"/>
                  </a:lnTo>
                  <a:lnTo>
                    <a:pt x="5730427" y="31585"/>
                  </a:lnTo>
                  <a:lnTo>
                    <a:pt x="5683135" y="31585"/>
                  </a:lnTo>
                  <a:lnTo>
                    <a:pt x="5620342" y="37175"/>
                  </a:lnTo>
                  <a:lnTo>
                    <a:pt x="5561708" y="41138"/>
                  </a:lnTo>
                  <a:lnTo>
                    <a:pt x="5513301" y="41825"/>
                  </a:lnTo>
                  <a:lnTo>
                    <a:pt x="5451310" y="42057"/>
                  </a:lnTo>
                  <a:lnTo>
                    <a:pt x="5400392" y="42097"/>
                  </a:lnTo>
                  <a:lnTo>
                    <a:pt x="5351380" y="45229"/>
                  </a:lnTo>
                  <a:lnTo>
                    <a:pt x="5292897" y="51178"/>
                  </a:lnTo>
                  <a:lnTo>
                    <a:pt x="5244790" y="52208"/>
                  </a:lnTo>
                  <a:lnTo>
                    <a:pt x="5184538" y="52557"/>
                  </a:lnTo>
                  <a:lnTo>
                    <a:pt x="5127576" y="52626"/>
                  </a:lnTo>
                  <a:lnTo>
                    <a:pt x="5065675" y="58228"/>
                  </a:lnTo>
                  <a:lnTo>
                    <a:pt x="5005528" y="62195"/>
                  </a:lnTo>
                  <a:lnTo>
                    <a:pt x="4948587" y="62978"/>
                  </a:lnTo>
                  <a:lnTo>
                    <a:pt x="4886690" y="63133"/>
                  </a:lnTo>
                  <a:lnTo>
                    <a:pt x="4841073" y="63160"/>
                  </a:lnTo>
                  <a:lnTo>
                    <a:pt x="4781154" y="63168"/>
                  </a:lnTo>
                  <a:lnTo>
                    <a:pt x="4728305" y="68759"/>
                  </a:lnTo>
                  <a:lnTo>
                    <a:pt x="4668525" y="72724"/>
                  </a:lnTo>
                  <a:lnTo>
                    <a:pt x="4611657" y="73507"/>
                  </a:lnTo>
                  <a:lnTo>
                    <a:pt x="4555364" y="73661"/>
                  </a:lnTo>
                  <a:lnTo>
                    <a:pt x="4499184" y="80928"/>
                  </a:lnTo>
                  <a:lnTo>
                    <a:pt x="4443026" y="83576"/>
                  </a:lnTo>
                  <a:lnTo>
                    <a:pt x="4386873" y="84099"/>
                  </a:lnTo>
                  <a:lnTo>
                    <a:pt x="4325016" y="92544"/>
                  </a:lnTo>
                  <a:lnTo>
                    <a:pt x="4270625" y="94320"/>
                  </a:lnTo>
                  <a:lnTo>
                    <a:pt x="4209145" y="103032"/>
                  </a:lnTo>
                  <a:lnTo>
                    <a:pt x="4154801" y="104840"/>
                  </a:lnTo>
                  <a:lnTo>
                    <a:pt x="4114494" y="105087"/>
                  </a:lnTo>
                  <a:lnTo>
                    <a:pt x="4054784" y="108346"/>
                  </a:lnTo>
                  <a:lnTo>
                    <a:pt x="3997578" y="114338"/>
                  </a:lnTo>
                  <a:lnTo>
                    <a:pt x="3938513" y="120966"/>
                  </a:lnTo>
                  <a:lnTo>
                    <a:pt x="3892804" y="123952"/>
                  </a:lnTo>
                  <a:lnTo>
                    <a:pt x="3845193" y="126450"/>
                  </a:lnTo>
                  <a:lnTo>
                    <a:pt x="3796736" y="131459"/>
                  </a:lnTo>
                  <a:lnTo>
                    <a:pt x="3740185" y="135267"/>
                  </a:lnTo>
                  <a:lnTo>
                    <a:pt x="3677025" y="136396"/>
                  </a:lnTo>
                  <a:lnTo>
                    <a:pt x="3623216" y="136730"/>
                  </a:lnTo>
                  <a:lnTo>
                    <a:pt x="3563113" y="144078"/>
                  </a:lnTo>
                  <a:lnTo>
                    <a:pt x="3516805" y="146415"/>
                  </a:lnTo>
                  <a:lnTo>
                    <a:pt x="3457460" y="148277"/>
                  </a:lnTo>
                  <a:lnTo>
                    <a:pt x="3400476" y="155675"/>
                  </a:lnTo>
                  <a:lnTo>
                    <a:pt x="3344506" y="157483"/>
                  </a:lnTo>
                  <a:lnTo>
                    <a:pt x="3288390" y="165075"/>
                  </a:lnTo>
                  <a:lnTo>
                    <a:pt x="3232246" y="167788"/>
                  </a:lnTo>
                  <a:lnTo>
                    <a:pt x="3176095" y="168324"/>
                  </a:lnTo>
                  <a:lnTo>
                    <a:pt x="3119943" y="168430"/>
                  </a:lnTo>
                  <a:lnTo>
                    <a:pt x="3063792" y="171571"/>
                  </a:lnTo>
                  <a:lnTo>
                    <a:pt x="3007640" y="177520"/>
                  </a:lnTo>
                  <a:lnTo>
                    <a:pt x="2951487" y="185931"/>
                  </a:lnTo>
                  <a:lnTo>
                    <a:pt x="2895335" y="188805"/>
                  </a:lnTo>
                  <a:lnTo>
                    <a:pt x="2839183" y="189373"/>
                  </a:lnTo>
                  <a:lnTo>
                    <a:pt x="2775796" y="190655"/>
                  </a:lnTo>
                  <a:lnTo>
                    <a:pt x="2713882" y="197841"/>
                  </a:lnTo>
                  <a:lnTo>
                    <a:pt x="2651262" y="199607"/>
                  </a:lnTo>
                  <a:lnTo>
                    <a:pt x="2593833" y="201125"/>
                  </a:lnTo>
                  <a:lnTo>
                    <a:pt x="2534309" y="208358"/>
                  </a:lnTo>
                  <a:lnTo>
                    <a:pt x="2472162" y="215722"/>
                  </a:lnTo>
                  <a:lnTo>
                    <a:pt x="2414826" y="220037"/>
                  </a:lnTo>
                  <a:lnTo>
                    <a:pt x="2358439" y="224008"/>
                  </a:lnTo>
                  <a:lnTo>
                    <a:pt x="2302241" y="230122"/>
                  </a:lnTo>
                  <a:lnTo>
                    <a:pt x="2238845" y="238565"/>
                  </a:lnTo>
                  <a:lnTo>
                    <a:pt x="2180048" y="241446"/>
                  </a:lnTo>
                  <a:lnTo>
                    <a:pt x="2117785" y="247605"/>
                  </a:lnTo>
                  <a:lnTo>
                    <a:pt x="2055337" y="251179"/>
                  </a:lnTo>
                  <a:lnTo>
                    <a:pt x="2001739" y="252238"/>
                  </a:lnTo>
                  <a:lnTo>
                    <a:pt x="1950633" y="252552"/>
                  </a:lnTo>
                  <a:lnTo>
                    <a:pt x="1889368" y="252658"/>
                  </a:lnTo>
                  <a:lnTo>
                    <a:pt x="1832206" y="252679"/>
                  </a:lnTo>
                  <a:lnTo>
                    <a:pt x="1770265" y="252683"/>
                  </a:lnTo>
                  <a:lnTo>
                    <a:pt x="1710110" y="253854"/>
                  </a:lnTo>
                  <a:lnTo>
                    <a:pt x="1650048" y="261017"/>
                  </a:lnTo>
                  <a:lnTo>
                    <a:pt x="1593224" y="262562"/>
                  </a:lnTo>
                  <a:lnTo>
                    <a:pt x="1533884" y="259900"/>
                  </a:lnTo>
                  <a:lnTo>
                    <a:pt x="1483546" y="254822"/>
                  </a:lnTo>
                  <a:lnTo>
                    <a:pt x="1425348" y="253318"/>
                  </a:lnTo>
                  <a:lnTo>
                    <a:pt x="1365600" y="252872"/>
                  </a:lnTo>
                  <a:lnTo>
                    <a:pt x="1303489" y="252721"/>
                  </a:lnTo>
                  <a:lnTo>
                    <a:pt x="1246160" y="252691"/>
                  </a:lnTo>
                  <a:lnTo>
                    <a:pt x="1189776" y="252685"/>
                  </a:lnTo>
                  <a:lnTo>
                    <a:pt x="1138263" y="252684"/>
                  </a:lnTo>
                  <a:lnTo>
                    <a:pt x="1094320" y="252684"/>
                  </a:lnTo>
                  <a:lnTo>
                    <a:pt x="1047494" y="252684"/>
                  </a:lnTo>
                  <a:lnTo>
                    <a:pt x="999386" y="252684"/>
                  </a:lnTo>
                  <a:lnTo>
                    <a:pt x="950708" y="252684"/>
                  </a:lnTo>
                  <a:lnTo>
                    <a:pt x="901778" y="252684"/>
                  </a:lnTo>
                  <a:lnTo>
                    <a:pt x="855854" y="252684"/>
                  </a:lnTo>
                  <a:lnTo>
                    <a:pt x="793658" y="252684"/>
                  </a:lnTo>
                  <a:lnTo>
                    <a:pt x="735066" y="252684"/>
                  </a:lnTo>
                  <a:lnTo>
                    <a:pt x="673251" y="252684"/>
                  </a:lnTo>
                  <a:lnTo>
                    <a:pt x="613602" y="252684"/>
                  </a:lnTo>
                  <a:lnTo>
                    <a:pt x="562003" y="252684"/>
                  </a:lnTo>
                  <a:lnTo>
                    <a:pt x="502646" y="252684"/>
                  </a:lnTo>
                  <a:lnTo>
                    <a:pt x="454387" y="258273"/>
                  </a:lnTo>
                  <a:lnTo>
                    <a:pt x="403044" y="261749"/>
                  </a:lnTo>
                  <a:lnTo>
                    <a:pt x="340529" y="271329"/>
                  </a:lnTo>
                  <a:lnTo>
                    <a:pt x="289109" y="281085"/>
                  </a:lnTo>
                  <a:lnTo>
                    <a:pt x="232280" y="290215"/>
                  </a:lnTo>
                  <a:lnTo>
                    <a:pt x="169970" y="297012"/>
                  </a:lnTo>
                  <a:lnTo>
                    <a:pt x="107013" y="309273"/>
                  </a:lnTo>
                  <a:lnTo>
                    <a:pt x="47828" y="31572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9854" y="2765217"/>
              <a:ext cx="245556" cy="361883"/>
            </a:xfrm>
            <a:custGeom>
              <a:avLst/>
              <a:gdLst/>
              <a:ahLst/>
              <a:cxnLst/>
              <a:rect l="0" t="0" r="0" b="0"/>
              <a:pathLst>
                <a:path w="245556" h="361883">
                  <a:moveTo>
                    <a:pt x="77099" y="3777"/>
                  </a:moveTo>
                  <a:lnTo>
                    <a:pt x="42770" y="64650"/>
                  </a:lnTo>
                  <a:lnTo>
                    <a:pt x="16896" y="94571"/>
                  </a:lnTo>
                  <a:lnTo>
                    <a:pt x="11227" y="95892"/>
                  </a:lnTo>
                  <a:lnTo>
                    <a:pt x="6278" y="93263"/>
                  </a:lnTo>
                  <a:lnTo>
                    <a:pt x="1809" y="88001"/>
                  </a:lnTo>
                  <a:lnTo>
                    <a:pt x="0" y="80984"/>
                  </a:lnTo>
                  <a:lnTo>
                    <a:pt x="3042" y="54339"/>
                  </a:lnTo>
                  <a:lnTo>
                    <a:pt x="8310" y="34438"/>
                  </a:lnTo>
                  <a:lnTo>
                    <a:pt x="13692" y="26558"/>
                  </a:lnTo>
                  <a:lnTo>
                    <a:pt x="29031" y="14682"/>
                  </a:lnTo>
                  <a:lnTo>
                    <a:pt x="57397" y="1419"/>
                  </a:lnTo>
                  <a:lnTo>
                    <a:pt x="77701" y="0"/>
                  </a:lnTo>
                  <a:lnTo>
                    <a:pt x="97254" y="4438"/>
                  </a:lnTo>
                  <a:lnTo>
                    <a:pt x="113743" y="14210"/>
                  </a:lnTo>
                  <a:lnTo>
                    <a:pt x="136179" y="38454"/>
                  </a:lnTo>
                  <a:lnTo>
                    <a:pt x="169758" y="93216"/>
                  </a:lnTo>
                  <a:lnTo>
                    <a:pt x="184232" y="132313"/>
                  </a:lnTo>
                  <a:lnTo>
                    <a:pt x="190028" y="190691"/>
                  </a:lnTo>
                  <a:lnTo>
                    <a:pt x="181121" y="251095"/>
                  </a:lnTo>
                  <a:lnTo>
                    <a:pt x="168362" y="286457"/>
                  </a:lnTo>
                  <a:lnTo>
                    <a:pt x="135130" y="339310"/>
                  </a:lnTo>
                  <a:lnTo>
                    <a:pt x="116929" y="356064"/>
                  </a:lnTo>
                  <a:lnTo>
                    <a:pt x="107162" y="360298"/>
                  </a:lnTo>
                  <a:lnTo>
                    <a:pt x="86951" y="361882"/>
                  </a:lnTo>
                  <a:lnTo>
                    <a:pt x="69389" y="355568"/>
                  </a:lnTo>
                  <a:lnTo>
                    <a:pt x="61431" y="350608"/>
                  </a:lnTo>
                  <a:lnTo>
                    <a:pt x="49468" y="335739"/>
                  </a:lnTo>
                  <a:lnTo>
                    <a:pt x="44640" y="326861"/>
                  </a:lnTo>
                  <a:lnTo>
                    <a:pt x="42396" y="304518"/>
                  </a:lnTo>
                  <a:lnTo>
                    <a:pt x="43435" y="292008"/>
                  </a:lnTo>
                  <a:lnTo>
                    <a:pt x="47637" y="282499"/>
                  </a:lnTo>
                  <a:lnTo>
                    <a:pt x="61665" y="268814"/>
                  </a:lnTo>
                  <a:lnTo>
                    <a:pt x="70319" y="265866"/>
                  </a:lnTo>
                  <a:lnTo>
                    <a:pt x="89294" y="265710"/>
                  </a:lnTo>
                  <a:lnTo>
                    <a:pt x="119707" y="277789"/>
                  </a:lnTo>
                  <a:lnTo>
                    <a:pt x="182427" y="316455"/>
                  </a:lnTo>
                  <a:lnTo>
                    <a:pt x="245555" y="330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5720" y="2705823"/>
              <a:ext cx="565281" cy="494541"/>
            </a:xfrm>
            <a:custGeom>
              <a:avLst/>
              <a:gdLst/>
              <a:ahLst/>
              <a:cxnLst/>
              <a:rect l="0" t="0" r="0" b="0"/>
              <a:pathLst>
                <a:path w="565281" h="494541">
                  <a:moveTo>
                    <a:pt x="388103" y="63171"/>
                  </a:moveTo>
                  <a:lnTo>
                    <a:pt x="371336" y="51993"/>
                  </a:lnTo>
                  <a:lnTo>
                    <a:pt x="312658" y="40296"/>
                  </a:lnTo>
                  <a:lnTo>
                    <a:pt x="284382" y="36627"/>
                  </a:lnTo>
                  <a:lnTo>
                    <a:pt x="221689" y="43803"/>
                  </a:lnTo>
                  <a:lnTo>
                    <a:pt x="163899" y="56486"/>
                  </a:lnTo>
                  <a:lnTo>
                    <a:pt x="103022" y="91893"/>
                  </a:lnTo>
                  <a:lnTo>
                    <a:pt x="49657" y="139007"/>
                  </a:lnTo>
                  <a:lnTo>
                    <a:pt x="30330" y="169089"/>
                  </a:lnTo>
                  <a:lnTo>
                    <a:pt x="5893" y="231683"/>
                  </a:lnTo>
                  <a:lnTo>
                    <a:pt x="0" y="283328"/>
                  </a:lnTo>
                  <a:lnTo>
                    <a:pt x="1318" y="328185"/>
                  </a:lnTo>
                  <a:lnTo>
                    <a:pt x="27268" y="389867"/>
                  </a:lnTo>
                  <a:lnTo>
                    <a:pt x="58757" y="436649"/>
                  </a:lnTo>
                  <a:lnTo>
                    <a:pt x="87564" y="465191"/>
                  </a:lnTo>
                  <a:lnTo>
                    <a:pt x="136050" y="487152"/>
                  </a:lnTo>
                  <a:lnTo>
                    <a:pt x="186063" y="493321"/>
                  </a:lnTo>
                  <a:lnTo>
                    <a:pt x="244122" y="494540"/>
                  </a:lnTo>
                  <a:lnTo>
                    <a:pt x="300391" y="489191"/>
                  </a:lnTo>
                  <a:lnTo>
                    <a:pt x="352537" y="475700"/>
                  </a:lnTo>
                  <a:lnTo>
                    <a:pt x="408636" y="450624"/>
                  </a:lnTo>
                  <a:lnTo>
                    <a:pt x="461734" y="420401"/>
                  </a:lnTo>
                  <a:lnTo>
                    <a:pt x="481659" y="405604"/>
                  </a:lnTo>
                  <a:lnTo>
                    <a:pt x="535227" y="344952"/>
                  </a:lnTo>
                  <a:lnTo>
                    <a:pt x="557935" y="304835"/>
                  </a:lnTo>
                  <a:lnTo>
                    <a:pt x="565280" y="247475"/>
                  </a:lnTo>
                  <a:lnTo>
                    <a:pt x="563611" y="192990"/>
                  </a:lnTo>
                  <a:lnTo>
                    <a:pt x="552363" y="148086"/>
                  </a:lnTo>
                  <a:lnTo>
                    <a:pt x="536729" y="121606"/>
                  </a:lnTo>
                  <a:lnTo>
                    <a:pt x="481340" y="63088"/>
                  </a:lnTo>
                  <a:lnTo>
                    <a:pt x="424428" y="25018"/>
                  </a:lnTo>
                  <a:lnTo>
                    <a:pt x="362870" y="6155"/>
                  </a:lnTo>
                  <a:lnTo>
                    <a:pt x="307556" y="1216"/>
                  </a:lnTo>
                  <a:lnTo>
                    <a:pt x="2722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029322" y="2675195"/>
            <a:ext cx="960772" cy="371531"/>
            <a:chOff x="2029322" y="2675195"/>
            <a:chExt cx="960772" cy="371531"/>
          </a:xfrm>
        </p:grpSpPr>
        <p:sp>
          <p:nvSpPr>
            <p:cNvPr id="71" name="Freeform 70"/>
            <p:cNvSpPr/>
            <p:nvPr/>
          </p:nvSpPr>
          <p:spPr>
            <a:xfrm>
              <a:off x="2029322" y="2675195"/>
              <a:ext cx="329062" cy="371531"/>
            </a:xfrm>
            <a:custGeom>
              <a:avLst/>
              <a:gdLst/>
              <a:ahLst/>
              <a:cxnLst/>
              <a:rect l="0" t="0" r="0" b="0"/>
              <a:pathLst>
                <a:path w="329062" h="371531">
                  <a:moveTo>
                    <a:pt x="276419" y="41157"/>
                  </a:moveTo>
                  <a:lnTo>
                    <a:pt x="258438" y="25516"/>
                  </a:lnTo>
                  <a:lnTo>
                    <a:pt x="212266" y="6313"/>
                  </a:lnTo>
                  <a:lnTo>
                    <a:pt x="149023" y="0"/>
                  </a:lnTo>
                  <a:lnTo>
                    <a:pt x="122702" y="1808"/>
                  </a:lnTo>
                  <a:lnTo>
                    <a:pt x="89323" y="15980"/>
                  </a:lnTo>
                  <a:lnTo>
                    <a:pt x="71992" y="28407"/>
                  </a:lnTo>
                  <a:lnTo>
                    <a:pt x="59610" y="44849"/>
                  </a:lnTo>
                  <a:lnTo>
                    <a:pt x="26306" y="104652"/>
                  </a:lnTo>
                  <a:lnTo>
                    <a:pt x="19028" y="126699"/>
                  </a:lnTo>
                  <a:lnTo>
                    <a:pt x="8117" y="175861"/>
                  </a:lnTo>
                  <a:lnTo>
                    <a:pt x="2795" y="187111"/>
                  </a:lnTo>
                  <a:lnTo>
                    <a:pt x="0" y="212090"/>
                  </a:lnTo>
                  <a:lnTo>
                    <a:pt x="7738" y="260665"/>
                  </a:lnTo>
                  <a:lnTo>
                    <a:pt x="28937" y="302886"/>
                  </a:lnTo>
                  <a:lnTo>
                    <a:pt x="62562" y="342316"/>
                  </a:lnTo>
                  <a:lnTo>
                    <a:pt x="89051" y="358247"/>
                  </a:lnTo>
                  <a:lnTo>
                    <a:pt x="119127" y="370376"/>
                  </a:lnTo>
                  <a:lnTo>
                    <a:pt x="139831" y="371530"/>
                  </a:lnTo>
                  <a:lnTo>
                    <a:pt x="199463" y="359660"/>
                  </a:lnTo>
                  <a:lnTo>
                    <a:pt x="244190" y="343194"/>
                  </a:lnTo>
                  <a:lnTo>
                    <a:pt x="304828" y="315534"/>
                  </a:lnTo>
                  <a:lnTo>
                    <a:pt x="329061" y="304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32165" y="273740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63751" y="283216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90"/>
                  </a:lnTo>
                  <a:lnTo>
                    <a:pt x="1215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558632" y="2583079"/>
            <a:ext cx="915980" cy="530933"/>
            <a:chOff x="3558632" y="2583079"/>
            <a:chExt cx="915980" cy="530933"/>
          </a:xfrm>
        </p:grpSpPr>
        <p:sp>
          <p:nvSpPr>
            <p:cNvPr id="75" name="Freeform 74"/>
            <p:cNvSpPr/>
            <p:nvPr/>
          </p:nvSpPr>
          <p:spPr>
            <a:xfrm>
              <a:off x="3558632" y="2583079"/>
              <a:ext cx="233814" cy="530933"/>
            </a:xfrm>
            <a:custGeom>
              <a:avLst/>
              <a:gdLst/>
              <a:ahLst/>
              <a:cxnLst/>
              <a:rect l="0" t="0" r="0" b="0"/>
              <a:pathLst>
                <a:path w="233814" h="530933">
                  <a:moveTo>
                    <a:pt x="10528" y="206972"/>
                  </a:moveTo>
                  <a:lnTo>
                    <a:pt x="4939" y="265589"/>
                  </a:lnTo>
                  <a:lnTo>
                    <a:pt x="8211" y="319763"/>
                  </a:lnTo>
                  <a:lnTo>
                    <a:pt x="10071" y="378644"/>
                  </a:lnTo>
                  <a:lnTo>
                    <a:pt x="10438" y="440664"/>
                  </a:lnTo>
                  <a:lnTo>
                    <a:pt x="10510" y="497975"/>
                  </a:lnTo>
                  <a:lnTo>
                    <a:pt x="10523" y="530932"/>
                  </a:lnTo>
                  <a:lnTo>
                    <a:pt x="10528" y="473693"/>
                  </a:lnTo>
                  <a:lnTo>
                    <a:pt x="7409" y="414423"/>
                  </a:lnTo>
                  <a:lnTo>
                    <a:pt x="2195" y="363975"/>
                  </a:lnTo>
                  <a:lnTo>
                    <a:pt x="3770" y="315103"/>
                  </a:lnTo>
                  <a:lnTo>
                    <a:pt x="5406" y="267867"/>
                  </a:lnTo>
                  <a:lnTo>
                    <a:pt x="1068" y="205093"/>
                  </a:lnTo>
                  <a:lnTo>
                    <a:pt x="317" y="156243"/>
                  </a:lnTo>
                  <a:lnTo>
                    <a:pt x="8468" y="101805"/>
                  </a:lnTo>
                  <a:lnTo>
                    <a:pt x="20316" y="56359"/>
                  </a:lnTo>
                  <a:lnTo>
                    <a:pt x="35935" y="31239"/>
                  </a:lnTo>
                  <a:lnTo>
                    <a:pt x="54576" y="14615"/>
                  </a:lnTo>
                  <a:lnTo>
                    <a:pt x="75728" y="4497"/>
                  </a:lnTo>
                  <a:lnTo>
                    <a:pt x="100727" y="0"/>
                  </a:lnTo>
                  <a:lnTo>
                    <a:pt x="124316" y="4240"/>
                  </a:lnTo>
                  <a:lnTo>
                    <a:pt x="168056" y="26027"/>
                  </a:lnTo>
                  <a:lnTo>
                    <a:pt x="202085" y="54030"/>
                  </a:lnTo>
                  <a:lnTo>
                    <a:pt x="228218" y="92144"/>
                  </a:lnTo>
                  <a:lnTo>
                    <a:pt x="232864" y="102344"/>
                  </a:lnTo>
                  <a:lnTo>
                    <a:pt x="233813" y="144646"/>
                  </a:lnTo>
                  <a:lnTo>
                    <a:pt x="226685" y="183046"/>
                  </a:lnTo>
                  <a:lnTo>
                    <a:pt x="211575" y="211062"/>
                  </a:lnTo>
                  <a:lnTo>
                    <a:pt x="171746" y="255848"/>
                  </a:lnTo>
                  <a:lnTo>
                    <a:pt x="128205" y="275725"/>
                  </a:lnTo>
                  <a:lnTo>
                    <a:pt x="73945" y="294521"/>
                  </a:lnTo>
                  <a:lnTo>
                    <a:pt x="18995" y="300780"/>
                  </a:lnTo>
                  <a:lnTo>
                    <a:pt x="0" y="3017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27212" y="2621595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0"/>
                  </a:moveTo>
                  <a:lnTo>
                    <a:pt x="87806" y="49499"/>
                  </a:lnTo>
                  <a:lnTo>
                    <a:pt x="29056" y="982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95626" y="2621595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0" y="0"/>
                  </a:moveTo>
                  <a:lnTo>
                    <a:pt x="45782" y="54115"/>
                  </a:lnTo>
                  <a:lnTo>
                    <a:pt x="94155" y="112824"/>
                  </a:lnTo>
                  <a:lnTo>
                    <a:pt x="143855" y="173837"/>
                  </a:lnTo>
                  <a:lnTo>
                    <a:pt x="15792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945051" y="2611067"/>
            <a:ext cx="507405" cy="263213"/>
            <a:chOff x="4945051" y="2611067"/>
            <a:chExt cx="507405" cy="263213"/>
          </a:xfrm>
        </p:grpSpPr>
        <p:sp>
          <p:nvSpPr>
            <p:cNvPr id="79" name="Freeform 78"/>
            <p:cNvSpPr/>
            <p:nvPr/>
          </p:nvSpPr>
          <p:spPr>
            <a:xfrm>
              <a:off x="4945051" y="2611067"/>
              <a:ext cx="275921" cy="255760"/>
            </a:xfrm>
            <a:custGeom>
              <a:avLst/>
              <a:gdLst/>
              <a:ahLst/>
              <a:cxnLst/>
              <a:rect l="0" t="0" r="0" b="0"/>
              <a:pathLst>
                <a:path w="275921" h="255760">
                  <a:moveTo>
                    <a:pt x="140213" y="0"/>
                  </a:moveTo>
                  <a:lnTo>
                    <a:pt x="77955" y="19128"/>
                  </a:lnTo>
                  <a:lnTo>
                    <a:pt x="39020" y="49803"/>
                  </a:lnTo>
                  <a:lnTo>
                    <a:pt x="11646" y="85747"/>
                  </a:lnTo>
                  <a:lnTo>
                    <a:pt x="1964" y="105960"/>
                  </a:lnTo>
                  <a:lnTo>
                    <a:pt x="0" y="129762"/>
                  </a:lnTo>
                  <a:lnTo>
                    <a:pt x="8271" y="177580"/>
                  </a:lnTo>
                  <a:lnTo>
                    <a:pt x="29576" y="219651"/>
                  </a:lnTo>
                  <a:lnTo>
                    <a:pt x="42688" y="236443"/>
                  </a:lnTo>
                  <a:lnTo>
                    <a:pt x="68813" y="253461"/>
                  </a:lnTo>
                  <a:lnTo>
                    <a:pt x="94832" y="255759"/>
                  </a:lnTo>
                  <a:lnTo>
                    <a:pt x="153606" y="247702"/>
                  </a:lnTo>
                  <a:lnTo>
                    <a:pt x="212903" y="231433"/>
                  </a:lnTo>
                  <a:lnTo>
                    <a:pt x="223768" y="227988"/>
                  </a:lnTo>
                  <a:lnTo>
                    <a:pt x="238960" y="214802"/>
                  </a:lnTo>
                  <a:lnTo>
                    <a:pt x="268250" y="173693"/>
                  </a:lnTo>
                  <a:lnTo>
                    <a:pt x="275920" y="111145"/>
                  </a:lnTo>
                  <a:lnTo>
                    <a:pt x="265560" y="69846"/>
                  </a:lnTo>
                  <a:lnTo>
                    <a:pt x="247673" y="39153"/>
                  </a:lnTo>
                  <a:lnTo>
                    <a:pt x="221966" y="15240"/>
                  </a:lnTo>
                  <a:lnTo>
                    <a:pt x="199164" y="6773"/>
                  </a:lnTo>
                  <a:lnTo>
                    <a:pt x="1612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64248" y="2618059"/>
              <a:ext cx="188208" cy="256221"/>
            </a:xfrm>
            <a:custGeom>
              <a:avLst/>
              <a:gdLst/>
              <a:ahLst/>
              <a:cxnLst/>
              <a:rect l="0" t="0" r="0" b="0"/>
              <a:pathLst>
                <a:path w="188208" h="256221">
                  <a:moveTo>
                    <a:pt x="0" y="35122"/>
                  </a:moveTo>
                  <a:lnTo>
                    <a:pt x="16768" y="40711"/>
                  </a:lnTo>
                  <a:lnTo>
                    <a:pt x="49552" y="38598"/>
                  </a:lnTo>
                  <a:lnTo>
                    <a:pt x="104878" y="24127"/>
                  </a:lnTo>
                  <a:lnTo>
                    <a:pt x="157874" y="6985"/>
                  </a:lnTo>
                  <a:lnTo>
                    <a:pt x="178961" y="0"/>
                  </a:lnTo>
                  <a:lnTo>
                    <a:pt x="184818" y="1178"/>
                  </a:lnTo>
                  <a:lnTo>
                    <a:pt x="187553" y="5474"/>
                  </a:lnTo>
                  <a:lnTo>
                    <a:pt x="188207" y="11847"/>
                  </a:lnTo>
                  <a:lnTo>
                    <a:pt x="182693" y="28287"/>
                  </a:lnTo>
                  <a:lnTo>
                    <a:pt x="139981" y="89444"/>
                  </a:lnTo>
                  <a:lnTo>
                    <a:pt x="98232" y="145494"/>
                  </a:lnTo>
                  <a:lnTo>
                    <a:pt x="41896" y="196446"/>
                  </a:lnTo>
                  <a:lnTo>
                    <a:pt x="3943" y="231639"/>
                  </a:lnTo>
                  <a:lnTo>
                    <a:pt x="3799" y="236323"/>
                  </a:lnTo>
                  <a:lnTo>
                    <a:pt x="8382" y="239446"/>
                  </a:lnTo>
                  <a:lnTo>
                    <a:pt x="60982" y="246039"/>
                  </a:lnTo>
                  <a:lnTo>
                    <a:pt x="121115" y="254649"/>
                  </a:lnTo>
                  <a:lnTo>
                    <a:pt x="147399" y="256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170017" y="3531660"/>
            <a:ext cx="925362" cy="391519"/>
            <a:chOff x="2170017" y="3531660"/>
            <a:chExt cx="925362" cy="391519"/>
          </a:xfrm>
        </p:grpSpPr>
        <p:sp>
          <p:nvSpPr>
            <p:cNvPr id="82" name="Freeform 81"/>
            <p:cNvSpPr/>
            <p:nvPr/>
          </p:nvSpPr>
          <p:spPr>
            <a:xfrm>
              <a:off x="2170017" y="3531660"/>
              <a:ext cx="325237" cy="391519"/>
            </a:xfrm>
            <a:custGeom>
              <a:avLst/>
              <a:gdLst/>
              <a:ahLst/>
              <a:cxnLst/>
              <a:rect l="0" t="0" r="0" b="0"/>
              <a:pathLst>
                <a:path w="325237" h="391519">
                  <a:moveTo>
                    <a:pt x="219952" y="79614"/>
                  </a:moveTo>
                  <a:lnTo>
                    <a:pt x="199708" y="35652"/>
                  </a:lnTo>
                  <a:lnTo>
                    <a:pt x="174959" y="10956"/>
                  </a:lnTo>
                  <a:lnTo>
                    <a:pt x="152382" y="2306"/>
                  </a:lnTo>
                  <a:lnTo>
                    <a:pt x="139810" y="0"/>
                  </a:lnTo>
                  <a:lnTo>
                    <a:pt x="119602" y="3676"/>
                  </a:lnTo>
                  <a:lnTo>
                    <a:pt x="64653" y="38228"/>
                  </a:lnTo>
                  <a:lnTo>
                    <a:pt x="50324" y="53032"/>
                  </a:lnTo>
                  <a:lnTo>
                    <a:pt x="16697" y="111639"/>
                  </a:lnTo>
                  <a:lnTo>
                    <a:pt x="4660" y="144085"/>
                  </a:lnTo>
                  <a:lnTo>
                    <a:pt x="0" y="199497"/>
                  </a:lnTo>
                  <a:lnTo>
                    <a:pt x="4669" y="255243"/>
                  </a:lnTo>
                  <a:lnTo>
                    <a:pt x="18026" y="298880"/>
                  </a:lnTo>
                  <a:lnTo>
                    <a:pt x="62325" y="361376"/>
                  </a:lnTo>
                  <a:lnTo>
                    <a:pt x="69243" y="369231"/>
                  </a:lnTo>
                  <a:lnTo>
                    <a:pt x="89409" y="377959"/>
                  </a:lnTo>
                  <a:lnTo>
                    <a:pt x="146869" y="391257"/>
                  </a:lnTo>
                  <a:lnTo>
                    <a:pt x="202829" y="391518"/>
                  </a:lnTo>
                  <a:lnTo>
                    <a:pt x="258683" y="380651"/>
                  </a:lnTo>
                  <a:lnTo>
                    <a:pt x="308023" y="366900"/>
                  </a:lnTo>
                  <a:lnTo>
                    <a:pt x="325236" y="363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47979" y="355863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90093" y="369550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82928" y="0"/>
                  </a:lnTo>
                  <a:lnTo>
                    <a:pt x="31414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317671" y="3346169"/>
            <a:ext cx="1304340" cy="462254"/>
            <a:chOff x="3317671" y="3346169"/>
            <a:chExt cx="1304340" cy="462254"/>
          </a:xfrm>
        </p:grpSpPr>
        <p:sp>
          <p:nvSpPr>
            <p:cNvPr id="86" name="Freeform 85"/>
            <p:cNvSpPr/>
            <p:nvPr/>
          </p:nvSpPr>
          <p:spPr>
            <a:xfrm>
              <a:off x="3317671" y="3442818"/>
              <a:ext cx="296354" cy="365605"/>
            </a:xfrm>
            <a:custGeom>
              <a:avLst/>
              <a:gdLst/>
              <a:ahLst/>
              <a:cxnLst/>
              <a:rect l="0" t="0" r="0" b="0"/>
              <a:pathLst>
                <a:path w="296354" h="365605">
                  <a:moveTo>
                    <a:pt x="156733" y="0"/>
                  </a:moveTo>
                  <a:lnTo>
                    <a:pt x="114041" y="3120"/>
                  </a:lnTo>
                  <a:lnTo>
                    <a:pt x="94475" y="9575"/>
                  </a:lnTo>
                  <a:lnTo>
                    <a:pt x="55540" y="39403"/>
                  </a:lnTo>
                  <a:lnTo>
                    <a:pt x="21960" y="95443"/>
                  </a:lnTo>
                  <a:lnTo>
                    <a:pt x="7877" y="155823"/>
                  </a:lnTo>
                  <a:lnTo>
                    <a:pt x="0" y="218699"/>
                  </a:lnTo>
                  <a:lnTo>
                    <a:pt x="1499" y="258862"/>
                  </a:lnTo>
                  <a:lnTo>
                    <a:pt x="21781" y="304467"/>
                  </a:lnTo>
                  <a:lnTo>
                    <a:pt x="48317" y="341682"/>
                  </a:lnTo>
                  <a:lnTo>
                    <a:pt x="68384" y="353850"/>
                  </a:lnTo>
                  <a:lnTo>
                    <a:pt x="94070" y="361988"/>
                  </a:lnTo>
                  <a:lnTo>
                    <a:pt x="124983" y="365604"/>
                  </a:lnTo>
                  <a:lnTo>
                    <a:pt x="148861" y="360973"/>
                  </a:lnTo>
                  <a:lnTo>
                    <a:pt x="198027" y="338477"/>
                  </a:lnTo>
                  <a:lnTo>
                    <a:pt x="259569" y="281550"/>
                  </a:lnTo>
                  <a:lnTo>
                    <a:pt x="279230" y="251878"/>
                  </a:lnTo>
                  <a:lnTo>
                    <a:pt x="296353" y="210411"/>
                  </a:lnTo>
                  <a:lnTo>
                    <a:pt x="296238" y="173348"/>
                  </a:lnTo>
                  <a:lnTo>
                    <a:pt x="284549" y="114007"/>
                  </a:lnTo>
                  <a:lnTo>
                    <a:pt x="267394" y="84343"/>
                  </a:lnTo>
                  <a:lnTo>
                    <a:pt x="237517" y="53359"/>
                  </a:lnTo>
                  <a:lnTo>
                    <a:pt x="214594" y="38037"/>
                  </a:lnTo>
                  <a:lnTo>
                    <a:pt x="198847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16559" y="3737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21844" y="345334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9065" y="58617"/>
                  </a:lnTo>
                  <a:lnTo>
                    <a:pt x="11410" y="113960"/>
                  </a:lnTo>
                  <a:lnTo>
                    <a:pt x="18805" y="176885"/>
                  </a:lnTo>
                  <a:lnTo>
                    <a:pt x="20613" y="234722"/>
                  </a:lnTo>
                  <a:lnTo>
                    <a:pt x="29332" y="290699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02250" y="3346169"/>
              <a:ext cx="178443" cy="384735"/>
            </a:xfrm>
            <a:custGeom>
              <a:avLst/>
              <a:gdLst/>
              <a:ahLst/>
              <a:cxnLst/>
              <a:rect l="0" t="0" r="0" b="0"/>
              <a:pathLst>
                <a:path w="178443" h="384735">
                  <a:moveTo>
                    <a:pt x="156506" y="117706"/>
                  </a:moveTo>
                  <a:lnTo>
                    <a:pt x="132460" y="135687"/>
                  </a:lnTo>
                  <a:lnTo>
                    <a:pt x="96913" y="187448"/>
                  </a:lnTo>
                  <a:lnTo>
                    <a:pt x="73212" y="246646"/>
                  </a:lnTo>
                  <a:lnTo>
                    <a:pt x="56023" y="307345"/>
                  </a:lnTo>
                  <a:lnTo>
                    <a:pt x="53355" y="333401"/>
                  </a:lnTo>
                  <a:lnTo>
                    <a:pt x="58409" y="357460"/>
                  </a:lnTo>
                  <a:lnTo>
                    <a:pt x="63032" y="368789"/>
                  </a:lnTo>
                  <a:lnTo>
                    <a:pt x="70794" y="376342"/>
                  </a:lnTo>
                  <a:lnTo>
                    <a:pt x="91895" y="384734"/>
                  </a:lnTo>
                  <a:lnTo>
                    <a:pt x="113752" y="382225"/>
                  </a:lnTo>
                  <a:lnTo>
                    <a:pt x="133995" y="373310"/>
                  </a:lnTo>
                  <a:lnTo>
                    <a:pt x="158545" y="353968"/>
                  </a:lnTo>
                  <a:lnTo>
                    <a:pt x="173400" y="336185"/>
                  </a:lnTo>
                  <a:lnTo>
                    <a:pt x="178442" y="313464"/>
                  </a:lnTo>
                  <a:lnTo>
                    <a:pt x="178149" y="300854"/>
                  </a:lnTo>
                  <a:lnTo>
                    <a:pt x="168465" y="277484"/>
                  </a:lnTo>
                  <a:lnTo>
                    <a:pt x="139241" y="239475"/>
                  </a:lnTo>
                  <a:lnTo>
                    <a:pt x="84115" y="202256"/>
                  </a:lnTo>
                  <a:lnTo>
                    <a:pt x="31506" y="165712"/>
                  </a:lnTo>
                  <a:lnTo>
                    <a:pt x="14773" y="147231"/>
                  </a:lnTo>
                  <a:lnTo>
                    <a:pt x="5776" y="124199"/>
                  </a:lnTo>
                  <a:lnTo>
                    <a:pt x="0" y="71286"/>
                  </a:lnTo>
                  <a:lnTo>
                    <a:pt x="5450" y="49891"/>
                  </a:lnTo>
                  <a:lnTo>
                    <a:pt x="16841" y="32584"/>
                  </a:lnTo>
                  <a:lnTo>
                    <a:pt x="42984" y="10857"/>
                  </a:lnTo>
                  <a:lnTo>
                    <a:pt x="62768" y="808"/>
                  </a:lnTo>
                  <a:lnTo>
                    <a:pt x="72957" y="0"/>
                  </a:lnTo>
                  <a:lnTo>
                    <a:pt x="93637" y="5341"/>
                  </a:lnTo>
                  <a:lnTo>
                    <a:pt x="111407" y="18633"/>
                  </a:lnTo>
                  <a:lnTo>
                    <a:pt x="125934" y="37409"/>
                  </a:lnTo>
                  <a:lnTo>
                    <a:pt x="136289" y="61352"/>
                  </a:lnTo>
                  <a:lnTo>
                    <a:pt x="138553" y="87590"/>
                  </a:lnTo>
                  <a:lnTo>
                    <a:pt x="135449" y="1492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95668" y="3484932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115814" y="0"/>
                  </a:moveTo>
                  <a:lnTo>
                    <a:pt x="57250" y="5508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64082" y="3453347"/>
              <a:ext cx="157929" cy="178985"/>
            </a:xfrm>
            <a:custGeom>
              <a:avLst/>
              <a:gdLst/>
              <a:ahLst/>
              <a:cxnLst/>
              <a:rect l="0" t="0" r="0" b="0"/>
              <a:pathLst>
                <a:path w="157929" h="178985">
                  <a:moveTo>
                    <a:pt x="0" y="0"/>
                  </a:moveTo>
                  <a:lnTo>
                    <a:pt x="37087" y="52705"/>
                  </a:lnTo>
                  <a:lnTo>
                    <a:pt x="94155" y="113416"/>
                  </a:lnTo>
                  <a:lnTo>
                    <a:pt x="151673" y="172683"/>
                  </a:lnTo>
                  <a:lnTo>
                    <a:pt x="157928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5067149" y="3253305"/>
            <a:ext cx="268034" cy="466270"/>
          </a:xfrm>
          <a:custGeom>
            <a:avLst/>
            <a:gdLst/>
            <a:ahLst/>
            <a:cxnLst/>
            <a:rect l="0" t="0" r="0" b="0"/>
            <a:pathLst>
              <a:path w="268034" h="466270">
                <a:moveTo>
                  <a:pt x="186571" y="0"/>
                </a:moveTo>
                <a:lnTo>
                  <a:pt x="137073" y="58563"/>
                </a:lnTo>
                <a:lnTo>
                  <a:pt x="95292" y="116334"/>
                </a:lnTo>
                <a:lnTo>
                  <a:pt x="63344" y="171644"/>
                </a:lnTo>
                <a:lnTo>
                  <a:pt x="41217" y="225238"/>
                </a:lnTo>
                <a:lnTo>
                  <a:pt x="15486" y="279715"/>
                </a:lnTo>
                <a:lnTo>
                  <a:pt x="3038" y="315675"/>
                </a:lnTo>
                <a:lnTo>
                  <a:pt x="0" y="355446"/>
                </a:lnTo>
                <a:lnTo>
                  <a:pt x="7158" y="395696"/>
                </a:lnTo>
                <a:lnTo>
                  <a:pt x="17535" y="419190"/>
                </a:lnTo>
                <a:lnTo>
                  <a:pt x="42120" y="446559"/>
                </a:lnTo>
                <a:lnTo>
                  <a:pt x="77220" y="463897"/>
                </a:lnTo>
                <a:lnTo>
                  <a:pt x="103655" y="466269"/>
                </a:lnTo>
                <a:lnTo>
                  <a:pt x="158754" y="463850"/>
                </a:lnTo>
                <a:lnTo>
                  <a:pt x="195097" y="452252"/>
                </a:lnTo>
                <a:lnTo>
                  <a:pt x="222502" y="433998"/>
                </a:lnTo>
                <a:lnTo>
                  <a:pt x="245441" y="408182"/>
                </a:lnTo>
                <a:lnTo>
                  <a:pt x="261465" y="378307"/>
                </a:lnTo>
                <a:lnTo>
                  <a:pt x="268033" y="341638"/>
                </a:lnTo>
                <a:lnTo>
                  <a:pt x="263330" y="317956"/>
                </a:lnTo>
                <a:lnTo>
                  <a:pt x="258801" y="306727"/>
                </a:lnTo>
                <a:lnTo>
                  <a:pt x="244410" y="291131"/>
                </a:lnTo>
                <a:lnTo>
                  <a:pt x="235659" y="285335"/>
                </a:lnTo>
                <a:lnTo>
                  <a:pt x="200986" y="277176"/>
                </a:lnTo>
                <a:lnTo>
                  <a:pt x="161076" y="274759"/>
                </a:lnTo>
                <a:lnTo>
                  <a:pt x="136636" y="280433"/>
                </a:lnTo>
                <a:lnTo>
                  <a:pt x="74115" y="308110"/>
                </a:lnTo>
                <a:lnTo>
                  <a:pt x="39172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2459123" y="4203458"/>
            <a:ext cx="667841" cy="342582"/>
            <a:chOff x="2459123" y="4203458"/>
            <a:chExt cx="667841" cy="342582"/>
          </a:xfrm>
        </p:grpSpPr>
        <p:sp>
          <p:nvSpPr>
            <p:cNvPr id="94" name="Freeform 93"/>
            <p:cNvSpPr/>
            <p:nvPr/>
          </p:nvSpPr>
          <p:spPr>
            <a:xfrm>
              <a:off x="2459123" y="4203458"/>
              <a:ext cx="299344" cy="342582"/>
            </a:xfrm>
            <a:custGeom>
              <a:avLst/>
              <a:gdLst/>
              <a:ahLst/>
              <a:cxnLst/>
              <a:rect l="0" t="0" r="0" b="0"/>
              <a:pathLst>
                <a:path w="299344" h="342582">
                  <a:moveTo>
                    <a:pt x="225643" y="50055"/>
                  </a:moveTo>
                  <a:lnTo>
                    <a:pt x="190746" y="20746"/>
                  </a:lnTo>
                  <a:lnTo>
                    <a:pt x="161491" y="6146"/>
                  </a:lnTo>
                  <a:lnTo>
                    <a:pt x="125007" y="0"/>
                  </a:lnTo>
                  <a:lnTo>
                    <a:pt x="101367" y="4801"/>
                  </a:lnTo>
                  <a:lnTo>
                    <a:pt x="71448" y="20658"/>
                  </a:lnTo>
                  <a:lnTo>
                    <a:pt x="47765" y="43295"/>
                  </a:lnTo>
                  <a:lnTo>
                    <a:pt x="29049" y="72228"/>
                  </a:lnTo>
                  <a:lnTo>
                    <a:pt x="8508" y="125071"/>
                  </a:lnTo>
                  <a:lnTo>
                    <a:pt x="0" y="163789"/>
                  </a:lnTo>
                  <a:lnTo>
                    <a:pt x="6420" y="218793"/>
                  </a:lnTo>
                  <a:lnTo>
                    <a:pt x="13567" y="244372"/>
                  </a:lnTo>
                  <a:lnTo>
                    <a:pt x="37219" y="279858"/>
                  </a:lnTo>
                  <a:lnTo>
                    <a:pt x="72539" y="315366"/>
                  </a:lnTo>
                  <a:lnTo>
                    <a:pt x="113902" y="333352"/>
                  </a:lnTo>
                  <a:lnTo>
                    <a:pt x="166786" y="342581"/>
                  </a:lnTo>
                  <a:lnTo>
                    <a:pt x="222293" y="335999"/>
                  </a:lnTo>
                  <a:lnTo>
                    <a:pt x="272078" y="323433"/>
                  </a:lnTo>
                  <a:lnTo>
                    <a:pt x="299343" y="3132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90093" y="4274570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21678" y="4369326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185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641465" y="3979772"/>
            <a:ext cx="1177841" cy="526418"/>
            <a:chOff x="3641465" y="3979772"/>
            <a:chExt cx="1177841" cy="526418"/>
          </a:xfrm>
        </p:grpSpPr>
        <p:sp>
          <p:nvSpPr>
            <p:cNvPr id="98" name="Freeform 97"/>
            <p:cNvSpPr/>
            <p:nvPr/>
          </p:nvSpPr>
          <p:spPr>
            <a:xfrm>
              <a:off x="3641465" y="4035535"/>
              <a:ext cx="207581" cy="248118"/>
            </a:xfrm>
            <a:custGeom>
              <a:avLst/>
              <a:gdLst/>
              <a:ahLst/>
              <a:cxnLst/>
              <a:rect l="0" t="0" r="0" b="0"/>
              <a:pathLst>
                <a:path w="207581" h="248118">
                  <a:moveTo>
                    <a:pt x="127737" y="17936"/>
                  </a:moveTo>
                  <a:lnTo>
                    <a:pt x="116558" y="6758"/>
                  </a:lnTo>
                  <a:lnTo>
                    <a:pt x="98592" y="1270"/>
                  </a:lnTo>
                  <a:lnTo>
                    <a:pt x="75009" y="0"/>
                  </a:lnTo>
                  <a:lnTo>
                    <a:pt x="48930" y="3336"/>
                  </a:lnTo>
                  <a:lnTo>
                    <a:pt x="27980" y="14957"/>
                  </a:lnTo>
                  <a:lnTo>
                    <a:pt x="12041" y="32990"/>
                  </a:lnTo>
                  <a:lnTo>
                    <a:pt x="1057" y="56602"/>
                  </a:lnTo>
                  <a:lnTo>
                    <a:pt x="0" y="67110"/>
                  </a:lnTo>
                  <a:lnTo>
                    <a:pt x="5064" y="85025"/>
                  </a:lnTo>
                  <a:lnTo>
                    <a:pt x="10860" y="89568"/>
                  </a:lnTo>
                  <a:lnTo>
                    <a:pt x="18233" y="91427"/>
                  </a:lnTo>
                  <a:lnTo>
                    <a:pt x="73802" y="91608"/>
                  </a:lnTo>
                  <a:lnTo>
                    <a:pt x="136478" y="97222"/>
                  </a:lnTo>
                  <a:lnTo>
                    <a:pt x="169321" y="111878"/>
                  </a:lnTo>
                  <a:lnTo>
                    <a:pt x="195690" y="136628"/>
                  </a:lnTo>
                  <a:lnTo>
                    <a:pt x="204732" y="159205"/>
                  </a:lnTo>
                  <a:lnTo>
                    <a:pt x="207580" y="183668"/>
                  </a:lnTo>
                  <a:lnTo>
                    <a:pt x="204947" y="206238"/>
                  </a:lnTo>
                  <a:lnTo>
                    <a:pt x="196758" y="224848"/>
                  </a:lnTo>
                  <a:lnTo>
                    <a:pt x="191298" y="233087"/>
                  </a:lnTo>
                  <a:lnTo>
                    <a:pt x="182979" y="238579"/>
                  </a:lnTo>
                  <a:lnTo>
                    <a:pt x="148914" y="246309"/>
                  </a:lnTo>
                  <a:lnTo>
                    <a:pt x="122721" y="248117"/>
                  </a:lnTo>
                  <a:lnTo>
                    <a:pt x="101721" y="242681"/>
                  </a:lnTo>
                  <a:lnTo>
                    <a:pt x="64566" y="228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37616" y="3979772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3120" y="42691"/>
                  </a:lnTo>
                  <a:lnTo>
                    <a:pt x="10723" y="102068"/>
                  </a:lnTo>
                  <a:lnTo>
                    <a:pt x="25055" y="163092"/>
                  </a:lnTo>
                  <a:lnTo>
                    <a:pt x="31465" y="216746"/>
                  </a:lnTo>
                  <a:lnTo>
                    <a:pt x="46070" y="273168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22319" y="4074528"/>
              <a:ext cx="31153" cy="400084"/>
            </a:xfrm>
            <a:custGeom>
              <a:avLst/>
              <a:gdLst/>
              <a:ahLst/>
              <a:cxnLst/>
              <a:rect l="0" t="0" r="0" b="0"/>
              <a:pathLst>
                <a:path w="31153" h="400084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3" y="144119"/>
                  </a:lnTo>
                  <a:lnTo>
                    <a:pt x="7917" y="200087"/>
                  </a:lnTo>
                  <a:lnTo>
                    <a:pt x="9665" y="261792"/>
                  </a:lnTo>
                  <a:lnTo>
                    <a:pt x="17246" y="314664"/>
                  </a:lnTo>
                  <a:lnTo>
                    <a:pt x="25768" y="377252"/>
                  </a:lnTo>
                  <a:lnTo>
                    <a:pt x="3115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169285" y="44430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56699" y="4095585"/>
              <a:ext cx="246487" cy="355502"/>
            </a:xfrm>
            <a:custGeom>
              <a:avLst/>
              <a:gdLst/>
              <a:ahLst/>
              <a:cxnLst/>
              <a:rect l="0" t="0" r="0" b="0"/>
              <a:pathLst>
                <a:path w="246487" h="355502">
                  <a:moveTo>
                    <a:pt x="70513" y="10529"/>
                  </a:moveTo>
                  <a:lnTo>
                    <a:pt x="35766" y="47615"/>
                  </a:lnTo>
                  <a:lnTo>
                    <a:pt x="11190" y="105768"/>
                  </a:lnTo>
                  <a:lnTo>
                    <a:pt x="0" y="150614"/>
                  </a:lnTo>
                  <a:lnTo>
                    <a:pt x="877" y="187346"/>
                  </a:lnTo>
                  <a:lnTo>
                    <a:pt x="11654" y="242378"/>
                  </a:lnTo>
                  <a:lnTo>
                    <a:pt x="31624" y="303969"/>
                  </a:lnTo>
                  <a:lnTo>
                    <a:pt x="37568" y="314950"/>
                  </a:lnTo>
                  <a:lnTo>
                    <a:pt x="56651" y="330271"/>
                  </a:lnTo>
                  <a:lnTo>
                    <a:pt x="101440" y="349638"/>
                  </a:lnTo>
                  <a:lnTo>
                    <a:pt x="139078" y="355501"/>
                  </a:lnTo>
                  <a:lnTo>
                    <a:pt x="174277" y="351648"/>
                  </a:lnTo>
                  <a:lnTo>
                    <a:pt x="193060" y="343072"/>
                  </a:lnTo>
                  <a:lnTo>
                    <a:pt x="209206" y="330291"/>
                  </a:lnTo>
                  <a:lnTo>
                    <a:pt x="230280" y="302195"/>
                  </a:lnTo>
                  <a:lnTo>
                    <a:pt x="243284" y="264754"/>
                  </a:lnTo>
                  <a:lnTo>
                    <a:pt x="246486" y="224025"/>
                  </a:lnTo>
                  <a:lnTo>
                    <a:pt x="237681" y="168341"/>
                  </a:lnTo>
                  <a:lnTo>
                    <a:pt x="224939" y="129428"/>
                  </a:lnTo>
                  <a:lnTo>
                    <a:pt x="186019" y="66562"/>
                  </a:lnTo>
                  <a:lnTo>
                    <a:pt x="152601" y="35765"/>
                  </a:lnTo>
                  <a:lnTo>
                    <a:pt x="1020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15452" y="4014270"/>
              <a:ext cx="203854" cy="491920"/>
            </a:xfrm>
            <a:custGeom>
              <a:avLst/>
              <a:gdLst/>
              <a:ahLst/>
              <a:cxnLst/>
              <a:rect l="0" t="0" r="0" b="0"/>
              <a:pathLst>
                <a:path w="203854" h="491920">
                  <a:moveTo>
                    <a:pt x="153957" y="102372"/>
                  </a:moveTo>
                  <a:lnTo>
                    <a:pt x="104459" y="160935"/>
                  </a:lnTo>
                  <a:lnTo>
                    <a:pt x="81134" y="216770"/>
                  </a:lnTo>
                  <a:lnTo>
                    <a:pt x="62826" y="279047"/>
                  </a:lnTo>
                  <a:lnTo>
                    <a:pt x="48695" y="331117"/>
                  </a:lnTo>
                  <a:lnTo>
                    <a:pt x="40228" y="381133"/>
                  </a:lnTo>
                  <a:lnTo>
                    <a:pt x="46961" y="434903"/>
                  </a:lnTo>
                  <a:lnTo>
                    <a:pt x="52981" y="458394"/>
                  </a:lnTo>
                  <a:lnTo>
                    <a:pt x="65795" y="477413"/>
                  </a:lnTo>
                  <a:lnTo>
                    <a:pt x="74125" y="485761"/>
                  </a:lnTo>
                  <a:lnTo>
                    <a:pt x="83189" y="490155"/>
                  </a:lnTo>
                  <a:lnTo>
                    <a:pt x="102617" y="491919"/>
                  </a:lnTo>
                  <a:lnTo>
                    <a:pt x="133286" y="480746"/>
                  </a:lnTo>
                  <a:lnTo>
                    <a:pt x="181450" y="442428"/>
                  </a:lnTo>
                  <a:lnTo>
                    <a:pt x="197328" y="416039"/>
                  </a:lnTo>
                  <a:lnTo>
                    <a:pt x="203853" y="380404"/>
                  </a:lnTo>
                  <a:lnTo>
                    <a:pt x="199139" y="356963"/>
                  </a:lnTo>
                  <a:lnTo>
                    <a:pt x="170522" y="303835"/>
                  </a:lnTo>
                  <a:lnTo>
                    <a:pt x="122069" y="248818"/>
                  </a:lnTo>
                  <a:lnTo>
                    <a:pt x="69794" y="193752"/>
                  </a:lnTo>
                  <a:lnTo>
                    <a:pt x="17296" y="131565"/>
                  </a:lnTo>
                  <a:lnTo>
                    <a:pt x="10207" y="121834"/>
                  </a:lnTo>
                  <a:lnTo>
                    <a:pt x="2331" y="98544"/>
                  </a:lnTo>
                  <a:lnTo>
                    <a:pt x="0" y="73764"/>
                  </a:lnTo>
                  <a:lnTo>
                    <a:pt x="2863" y="51053"/>
                  </a:lnTo>
                  <a:lnTo>
                    <a:pt x="11155" y="32381"/>
                  </a:lnTo>
                  <a:lnTo>
                    <a:pt x="16642" y="24126"/>
                  </a:lnTo>
                  <a:lnTo>
                    <a:pt x="32097" y="11834"/>
                  </a:lnTo>
                  <a:lnTo>
                    <a:pt x="51834" y="3642"/>
                  </a:lnTo>
                  <a:lnTo>
                    <a:pt x="76203" y="0"/>
                  </a:lnTo>
                  <a:lnTo>
                    <a:pt x="99513" y="4621"/>
                  </a:lnTo>
                  <a:lnTo>
                    <a:pt x="120401" y="15644"/>
                  </a:lnTo>
                  <a:lnTo>
                    <a:pt x="137483" y="32241"/>
                  </a:lnTo>
                  <a:lnTo>
                    <a:pt x="154665" y="61315"/>
                  </a:lnTo>
                  <a:lnTo>
                    <a:pt x="164486" y="123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2278129" y="3906075"/>
            <a:ext cx="2794014" cy="679036"/>
          </a:xfrm>
          <a:custGeom>
            <a:avLst/>
            <a:gdLst/>
            <a:ahLst/>
            <a:cxnLst/>
            <a:rect l="0" t="0" r="0" b="0"/>
            <a:pathLst>
              <a:path w="2794014" h="679036">
                <a:moveTo>
                  <a:pt x="638264" y="210567"/>
                </a:moveTo>
                <a:lnTo>
                  <a:pt x="600786" y="202234"/>
                </a:lnTo>
                <a:lnTo>
                  <a:pt x="541779" y="193092"/>
                </a:lnTo>
                <a:lnTo>
                  <a:pt x="481729" y="190218"/>
                </a:lnTo>
                <a:lnTo>
                  <a:pt x="424460" y="189650"/>
                </a:lnTo>
                <a:lnTo>
                  <a:pt x="368087" y="190707"/>
                </a:lnTo>
                <a:lnTo>
                  <a:pt x="311892" y="197849"/>
                </a:lnTo>
                <a:lnTo>
                  <a:pt x="255731" y="205195"/>
                </a:lnTo>
                <a:lnTo>
                  <a:pt x="200747" y="219082"/>
                </a:lnTo>
                <a:lnTo>
                  <a:pt x="138452" y="249831"/>
                </a:lnTo>
                <a:lnTo>
                  <a:pt x="79278" y="291343"/>
                </a:lnTo>
                <a:lnTo>
                  <a:pt x="38936" y="329508"/>
                </a:lnTo>
                <a:lnTo>
                  <a:pt x="10221" y="369112"/>
                </a:lnTo>
                <a:lnTo>
                  <a:pt x="2335" y="392945"/>
                </a:lnTo>
                <a:lnTo>
                  <a:pt x="0" y="417966"/>
                </a:lnTo>
                <a:lnTo>
                  <a:pt x="2862" y="440785"/>
                </a:lnTo>
                <a:lnTo>
                  <a:pt x="25854" y="494651"/>
                </a:lnTo>
                <a:lnTo>
                  <a:pt x="36189" y="514641"/>
                </a:lnTo>
                <a:lnTo>
                  <a:pt x="81383" y="553871"/>
                </a:lnTo>
                <a:lnTo>
                  <a:pt x="137935" y="587492"/>
                </a:lnTo>
                <a:lnTo>
                  <a:pt x="196510" y="613667"/>
                </a:lnTo>
                <a:lnTo>
                  <a:pt x="255007" y="631642"/>
                </a:lnTo>
                <a:lnTo>
                  <a:pt x="314555" y="645732"/>
                </a:lnTo>
                <a:lnTo>
                  <a:pt x="362846" y="650680"/>
                </a:lnTo>
                <a:lnTo>
                  <a:pt x="424330" y="659588"/>
                </a:lnTo>
                <a:lnTo>
                  <a:pt x="473231" y="663365"/>
                </a:lnTo>
                <a:lnTo>
                  <a:pt x="535388" y="671409"/>
                </a:lnTo>
                <a:lnTo>
                  <a:pt x="598056" y="673345"/>
                </a:lnTo>
                <a:lnTo>
                  <a:pt x="656665" y="673727"/>
                </a:lnTo>
                <a:lnTo>
                  <a:pt x="705068" y="673793"/>
                </a:lnTo>
                <a:lnTo>
                  <a:pt x="767057" y="673815"/>
                </a:lnTo>
                <a:lnTo>
                  <a:pt x="829691" y="673820"/>
                </a:lnTo>
                <a:lnTo>
                  <a:pt x="878517" y="673821"/>
                </a:lnTo>
                <a:lnTo>
                  <a:pt x="940182" y="673821"/>
                </a:lnTo>
                <a:lnTo>
                  <a:pt x="991454" y="673821"/>
                </a:lnTo>
                <a:lnTo>
                  <a:pt x="1049409" y="673821"/>
                </a:lnTo>
                <a:lnTo>
                  <a:pt x="1104146" y="673821"/>
                </a:lnTo>
                <a:lnTo>
                  <a:pt x="1157409" y="673821"/>
                </a:lnTo>
                <a:lnTo>
                  <a:pt x="1210235" y="673821"/>
                </a:lnTo>
                <a:lnTo>
                  <a:pt x="1262932" y="673821"/>
                </a:lnTo>
                <a:lnTo>
                  <a:pt x="1315591" y="673821"/>
                </a:lnTo>
                <a:lnTo>
                  <a:pt x="1365898" y="674991"/>
                </a:lnTo>
                <a:lnTo>
                  <a:pt x="1421763" y="679035"/>
                </a:lnTo>
                <a:lnTo>
                  <a:pt x="1471316" y="675366"/>
                </a:lnTo>
                <a:lnTo>
                  <a:pt x="1523044" y="674279"/>
                </a:lnTo>
                <a:lnTo>
                  <a:pt x="1575415" y="673957"/>
                </a:lnTo>
                <a:lnTo>
                  <a:pt x="1627977" y="673861"/>
                </a:lnTo>
                <a:lnTo>
                  <a:pt x="1680596" y="673833"/>
                </a:lnTo>
                <a:lnTo>
                  <a:pt x="1733231" y="673824"/>
                </a:lnTo>
                <a:lnTo>
                  <a:pt x="1785872" y="673822"/>
                </a:lnTo>
                <a:lnTo>
                  <a:pt x="1838513" y="673821"/>
                </a:lnTo>
                <a:lnTo>
                  <a:pt x="1891156" y="673821"/>
                </a:lnTo>
                <a:lnTo>
                  <a:pt x="1943798" y="673821"/>
                </a:lnTo>
                <a:lnTo>
                  <a:pt x="1996441" y="673821"/>
                </a:lnTo>
                <a:lnTo>
                  <a:pt x="2049083" y="673821"/>
                </a:lnTo>
                <a:lnTo>
                  <a:pt x="2098606" y="673821"/>
                </a:lnTo>
                <a:lnTo>
                  <a:pt x="2146035" y="670701"/>
                </a:lnTo>
                <a:lnTo>
                  <a:pt x="2197133" y="665488"/>
                </a:lnTo>
                <a:lnTo>
                  <a:pt x="2246197" y="663943"/>
                </a:lnTo>
                <a:lnTo>
                  <a:pt x="2299109" y="657832"/>
                </a:lnTo>
                <a:lnTo>
                  <a:pt x="2351762" y="652595"/>
                </a:lnTo>
                <a:lnTo>
                  <a:pt x="2410342" y="644629"/>
                </a:lnTo>
                <a:lnTo>
                  <a:pt x="2472303" y="642708"/>
                </a:lnTo>
                <a:lnTo>
                  <a:pt x="2528433" y="633923"/>
                </a:lnTo>
                <a:lnTo>
                  <a:pt x="2590972" y="617499"/>
                </a:lnTo>
                <a:lnTo>
                  <a:pt x="2636404" y="602428"/>
                </a:lnTo>
                <a:lnTo>
                  <a:pt x="2699316" y="557731"/>
                </a:lnTo>
                <a:lnTo>
                  <a:pt x="2750834" y="508859"/>
                </a:lnTo>
                <a:lnTo>
                  <a:pt x="2770624" y="472390"/>
                </a:lnTo>
                <a:lnTo>
                  <a:pt x="2791803" y="409317"/>
                </a:lnTo>
                <a:lnTo>
                  <a:pt x="2794013" y="371751"/>
                </a:lnTo>
                <a:lnTo>
                  <a:pt x="2781765" y="310692"/>
                </a:lnTo>
                <a:lnTo>
                  <a:pt x="2753463" y="253388"/>
                </a:lnTo>
                <a:lnTo>
                  <a:pt x="2709168" y="197905"/>
                </a:lnTo>
                <a:lnTo>
                  <a:pt x="2652045" y="148133"/>
                </a:lnTo>
                <a:lnTo>
                  <a:pt x="2606081" y="113568"/>
                </a:lnTo>
                <a:lnTo>
                  <a:pt x="2548728" y="86284"/>
                </a:lnTo>
                <a:lnTo>
                  <a:pt x="2491913" y="63902"/>
                </a:lnTo>
                <a:lnTo>
                  <a:pt x="2438721" y="45717"/>
                </a:lnTo>
                <a:lnTo>
                  <a:pt x="2375474" y="24572"/>
                </a:lnTo>
                <a:lnTo>
                  <a:pt x="2327115" y="13647"/>
                </a:lnTo>
                <a:lnTo>
                  <a:pt x="2273109" y="5553"/>
                </a:lnTo>
                <a:lnTo>
                  <a:pt x="2211835" y="1095"/>
                </a:lnTo>
                <a:lnTo>
                  <a:pt x="2161907" y="322"/>
                </a:lnTo>
                <a:lnTo>
                  <a:pt x="2099402" y="61"/>
                </a:lnTo>
                <a:lnTo>
                  <a:pt x="2036666" y="10"/>
                </a:lnTo>
                <a:lnTo>
                  <a:pt x="1979213" y="0"/>
                </a:lnTo>
                <a:lnTo>
                  <a:pt x="1925924" y="3117"/>
                </a:lnTo>
                <a:lnTo>
                  <a:pt x="1875667" y="9062"/>
                </a:lnTo>
                <a:lnTo>
                  <a:pt x="1820679" y="17472"/>
                </a:lnTo>
                <a:lnTo>
                  <a:pt x="1764757" y="20347"/>
                </a:lnTo>
                <a:lnTo>
                  <a:pt x="1703061" y="20914"/>
                </a:lnTo>
                <a:lnTo>
                  <a:pt x="1644125" y="22196"/>
                </a:lnTo>
                <a:lnTo>
                  <a:pt x="1580984" y="30115"/>
                </a:lnTo>
                <a:lnTo>
                  <a:pt x="1531970" y="38528"/>
                </a:lnTo>
                <a:lnTo>
                  <a:pt x="1485123" y="42220"/>
                </a:lnTo>
                <a:lnTo>
                  <a:pt x="1434197" y="49032"/>
                </a:lnTo>
                <a:lnTo>
                  <a:pt x="1382064" y="51571"/>
                </a:lnTo>
                <a:lnTo>
                  <a:pt x="1329572" y="53493"/>
                </a:lnTo>
                <a:lnTo>
                  <a:pt x="1275805" y="59782"/>
                </a:lnTo>
                <a:lnTo>
                  <a:pt x="1217109" y="62165"/>
                </a:lnTo>
                <a:lnTo>
                  <a:pt x="1162154" y="64041"/>
                </a:lnTo>
                <a:lnTo>
                  <a:pt x="1111165" y="71486"/>
                </a:lnTo>
                <a:lnTo>
                  <a:pt x="1055071" y="81362"/>
                </a:lnTo>
                <a:lnTo>
                  <a:pt x="1005478" y="86496"/>
                </a:lnTo>
                <a:lnTo>
                  <a:pt x="953739" y="92307"/>
                </a:lnTo>
                <a:lnTo>
                  <a:pt x="895033" y="99859"/>
                </a:lnTo>
                <a:lnTo>
                  <a:pt x="832830" y="111447"/>
                </a:lnTo>
                <a:lnTo>
                  <a:pt x="781571" y="115688"/>
                </a:lnTo>
                <a:lnTo>
                  <a:pt x="729339" y="122663"/>
                </a:lnTo>
                <a:lnTo>
                  <a:pt x="676818" y="126420"/>
                </a:lnTo>
                <a:lnTo>
                  <a:pt x="624211" y="134422"/>
                </a:lnTo>
                <a:lnTo>
                  <a:pt x="571579" y="144202"/>
                </a:lnTo>
                <a:lnTo>
                  <a:pt x="518940" y="154508"/>
                </a:lnTo>
                <a:lnTo>
                  <a:pt x="468638" y="164971"/>
                </a:lnTo>
                <a:lnTo>
                  <a:pt x="412775" y="175868"/>
                </a:lnTo>
                <a:lnTo>
                  <a:pt x="369462" y="178059"/>
                </a:lnTo>
                <a:lnTo>
                  <a:pt x="332938" y="1789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32817" y="168823"/>
            <a:ext cx="531848" cy="513239"/>
            <a:chOff x="432817" y="168823"/>
            <a:chExt cx="531848" cy="513239"/>
          </a:xfrm>
        </p:grpSpPr>
        <p:sp>
          <p:nvSpPr>
            <p:cNvPr id="2" name="Freeform 1"/>
            <p:cNvSpPr/>
            <p:nvPr/>
          </p:nvSpPr>
          <p:spPr>
            <a:xfrm>
              <a:off x="528867" y="231626"/>
              <a:ext cx="321056" cy="353721"/>
            </a:xfrm>
            <a:custGeom>
              <a:avLst/>
              <a:gdLst/>
              <a:ahLst/>
              <a:cxnLst/>
              <a:rect l="0" t="0" r="0" b="0"/>
              <a:pathLst>
                <a:path w="321056" h="353721">
                  <a:moveTo>
                    <a:pt x="176542" y="0"/>
                  </a:moveTo>
                  <a:lnTo>
                    <a:pt x="132579" y="20244"/>
                  </a:lnTo>
                  <a:lnTo>
                    <a:pt x="77409" y="76392"/>
                  </a:lnTo>
                  <a:lnTo>
                    <a:pt x="38807" y="102004"/>
                  </a:lnTo>
                  <a:lnTo>
                    <a:pt x="28566" y="106608"/>
                  </a:lnTo>
                  <a:lnTo>
                    <a:pt x="19400" y="107337"/>
                  </a:lnTo>
                  <a:lnTo>
                    <a:pt x="2976" y="101908"/>
                  </a:lnTo>
                  <a:lnTo>
                    <a:pt x="0" y="97184"/>
                  </a:lnTo>
                  <a:lnTo>
                    <a:pt x="356" y="91696"/>
                  </a:lnTo>
                  <a:lnTo>
                    <a:pt x="21980" y="44041"/>
                  </a:lnTo>
                  <a:lnTo>
                    <a:pt x="47355" y="14419"/>
                  </a:lnTo>
                  <a:lnTo>
                    <a:pt x="67263" y="6409"/>
                  </a:lnTo>
                  <a:lnTo>
                    <a:pt x="90539" y="4018"/>
                  </a:lnTo>
                  <a:lnTo>
                    <a:pt x="150312" y="15030"/>
                  </a:lnTo>
                  <a:lnTo>
                    <a:pt x="191127" y="30450"/>
                  </a:lnTo>
                  <a:lnTo>
                    <a:pt x="221678" y="55426"/>
                  </a:lnTo>
                  <a:lnTo>
                    <a:pt x="226519" y="65027"/>
                  </a:lnTo>
                  <a:lnTo>
                    <a:pt x="228780" y="85053"/>
                  </a:lnTo>
                  <a:lnTo>
                    <a:pt x="223475" y="116058"/>
                  </a:lnTo>
                  <a:lnTo>
                    <a:pt x="208905" y="141883"/>
                  </a:lnTo>
                  <a:lnTo>
                    <a:pt x="193265" y="153916"/>
                  </a:lnTo>
                  <a:lnTo>
                    <a:pt x="154629" y="171173"/>
                  </a:lnTo>
                  <a:lnTo>
                    <a:pt x="150235" y="171438"/>
                  </a:lnTo>
                  <a:lnTo>
                    <a:pt x="149645" y="169274"/>
                  </a:lnTo>
                  <a:lnTo>
                    <a:pt x="151592" y="165492"/>
                  </a:lnTo>
                  <a:lnTo>
                    <a:pt x="163113" y="158170"/>
                  </a:lnTo>
                  <a:lnTo>
                    <a:pt x="171099" y="154580"/>
                  </a:lnTo>
                  <a:lnTo>
                    <a:pt x="192450" y="153710"/>
                  </a:lnTo>
                  <a:lnTo>
                    <a:pt x="238696" y="162684"/>
                  </a:lnTo>
                  <a:lnTo>
                    <a:pt x="270997" y="177924"/>
                  </a:lnTo>
                  <a:lnTo>
                    <a:pt x="297205" y="202847"/>
                  </a:lnTo>
                  <a:lnTo>
                    <a:pt x="314199" y="232459"/>
                  </a:lnTo>
                  <a:lnTo>
                    <a:pt x="321055" y="269048"/>
                  </a:lnTo>
                  <a:lnTo>
                    <a:pt x="316419" y="289593"/>
                  </a:lnTo>
                  <a:lnTo>
                    <a:pt x="305390" y="306523"/>
                  </a:lnTo>
                  <a:lnTo>
                    <a:pt x="259713" y="343627"/>
                  </a:lnTo>
                  <a:lnTo>
                    <a:pt x="236124" y="351595"/>
                  </a:lnTo>
                  <a:lnTo>
                    <a:pt x="223282" y="353720"/>
                  </a:lnTo>
                  <a:lnTo>
                    <a:pt x="196535" y="349842"/>
                  </a:lnTo>
                  <a:lnTo>
                    <a:pt x="135674" y="330210"/>
                  </a:lnTo>
                  <a:lnTo>
                    <a:pt x="104381" y="318289"/>
                  </a:lnTo>
                  <a:lnTo>
                    <a:pt x="82111" y="301628"/>
                  </a:lnTo>
                  <a:lnTo>
                    <a:pt x="7125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2817" y="168823"/>
              <a:ext cx="531848" cy="513239"/>
            </a:xfrm>
            <a:custGeom>
              <a:avLst/>
              <a:gdLst/>
              <a:ahLst/>
              <a:cxnLst/>
              <a:rect l="0" t="0" r="0" b="0"/>
              <a:pathLst>
                <a:path w="531848" h="513239">
                  <a:moveTo>
                    <a:pt x="462105" y="83860"/>
                  </a:moveTo>
                  <a:lnTo>
                    <a:pt x="407990" y="32865"/>
                  </a:lnTo>
                  <a:lnTo>
                    <a:pt x="367058" y="9057"/>
                  </a:lnTo>
                  <a:lnTo>
                    <a:pt x="309536" y="1494"/>
                  </a:lnTo>
                  <a:lnTo>
                    <a:pt x="251900" y="0"/>
                  </a:lnTo>
                  <a:lnTo>
                    <a:pt x="223621" y="2136"/>
                  </a:lnTo>
                  <a:lnTo>
                    <a:pt x="167339" y="22570"/>
                  </a:lnTo>
                  <a:lnTo>
                    <a:pt x="105527" y="57202"/>
                  </a:lnTo>
                  <a:lnTo>
                    <a:pt x="74132" y="86490"/>
                  </a:lnTo>
                  <a:lnTo>
                    <a:pt x="50662" y="124284"/>
                  </a:lnTo>
                  <a:lnTo>
                    <a:pt x="22153" y="187305"/>
                  </a:lnTo>
                  <a:lnTo>
                    <a:pt x="4667" y="239301"/>
                  </a:lnTo>
                  <a:lnTo>
                    <a:pt x="0" y="294632"/>
                  </a:lnTo>
                  <a:lnTo>
                    <a:pt x="4667" y="350622"/>
                  </a:lnTo>
                  <a:lnTo>
                    <a:pt x="31664" y="412444"/>
                  </a:lnTo>
                  <a:lnTo>
                    <a:pt x="58755" y="455652"/>
                  </a:lnTo>
                  <a:lnTo>
                    <a:pt x="87806" y="485547"/>
                  </a:lnTo>
                  <a:lnTo>
                    <a:pt x="136344" y="507797"/>
                  </a:lnTo>
                  <a:lnTo>
                    <a:pt x="178670" y="513238"/>
                  </a:lnTo>
                  <a:lnTo>
                    <a:pt x="229733" y="506671"/>
                  </a:lnTo>
                  <a:lnTo>
                    <a:pt x="283666" y="494109"/>
                  </a:lnTo>
                  <a:lnTo>
                    <a:pt x="328516" y="477597"/>
                  </a:lnTo>
                  <a:lnTo>
                    <a:pt x="390483" y="446165"/>
                  </a:lnTo>
                  <a:lnTo>
                    <a:pt x="447344" y="410353"/>
                  </a:lnTo>
                  <a:lnTo>
                    <a:pt x="478816" y="376600"/>
                  </a:lnTo>
                  <a:lnTo>
                    <a:pt x="521693" y="315307"/>
                  </a:lnTo>
                  <a:lnTo>
                    <a:pt x="529533" y="291231"/>
                  </a:lnTo>
                  <a:lnTo>
                    <a:pt x="531847" y="263762"/>
                  </a:lnTo>
                  <a:lnTo>
                    <a:pt x="525403" y="217753"/>
                  </a:lnTo>
                  <a:lnTo>
                    <a:pt x="496292" y="158554"/>
                  </a:lnTo>
                  <a:lnTo>
                    <a:pt x="467775" y="124048"/>
                  </a:lnTo>
                  <a:lnTo>
                    <a:pt x="438438" y="103047"/>
                  </a:lnTo>
                  <a:lnTo>
                    <a:pt x="379151" y="81029"/>
                  </a:lnTo>
                  <a:lnTo>
                    <a:pt x="321543" y="74852"/>
                  </a:lnTo>
                  <a:lnTo>
                    <a:pt x="272592" y="73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886751" y="164852"/>
            <a:ext cx="955944" cy="390883"/>
            <a:chOff x="1886751" y="164852"/>
            <a:chExt cx="955944" cy="390883"/>
          </a:xfrm>
        </p:grpSpPr>
        <p:sp>
          <p:nvSpPr>
            <p:cNvPr id="5" name="Freeform 4"/>
            <p:cNvSpPr/>
            <p:nvPr/>
          </p:nvSpPr>
          <p:spPr>
            <a:xfrm>
              <a:off x="1886751" y="164852"/>
              <a:ext cx="387405" cy="390883"/>
            </a:xfrm>
            <a:custGeom>
              <a:avLst/>
              <a:gdLst/>
              <a:ahLst/>
              <a:cxnLst/>
              <a:rect l="0" t="0" r="0" b="0"/>
              <a:pathLst>
                <a:path w="387405" h="390883">
                  <a:moveTo>
                    <a:pt x="303176" y="77303"/>
                  </a:moveTo>
                  <a:lnTo>
                    <a:pt x="266090" y="42556"/>
                  </a:lnTo>
                  <a:lnTo>
                    <a:pt x="205597" y="10744"/>
                  </a:lnTo>
                  <a:lnTo>
                    <a:pt x="162220" y="0"/>
                  </a:lnTo>
                  <a:lnTo>
                    <a:pt x="114936" y="5665"/>
                  </a:lnTo>
                  <a:lnTo>
                    <a:pt x="82455" y="17862"/>
                  </a:lnTo>
                  <a:lnTo>
                    <a:pt x="45627" y="42945"/>
                  </a:lnTo>
                  <a:lnTo>
                    <a:pt x="28643" y="69072"/>
                  </a:lnTo>
                  <a:lnTo>
                    <a:pt x="5107" y="130147"/>
                  </a:lnTo>
                  <a:lnTo>
                    <a:pt x="0" y="167180"/>
                  </a:lnTo>
                  <a:lnTo>
                    <a:pt x="6680" y="227681"/>
                  </a:lnTo>
                  <a:lnTo>
                    <a:pt x="17104" y="263409"/>
                  </a:lnTo>
                  <a:lnTo>
                    <a:pt x="54459" y="319068"/>
                  </a:lnTo>
                  <a:lnTo>
                    <a:pt x="85287" y="350274"/>
                  </a:lnTo>
                  <a:lnTo>
                    <a:pt x="114614" y="368753"/>
                  </a:lnTo>
                  <a:lnTo>
                    <a:pt x="155965" y="385478"/>
                  </a:lnTo>
                  <a:lnTo>
                    <a:pt x="198597" y="390882"/>
                  </a:lnTo>
                  <a:lnTo>
                    <a:pt x="259768" y="381405"/>
                  </a:lnTo>
                  <a:lnTo>
                    <a:pt x="280374" y="373897"/>
                  </a:lnTo>
                  <a:lnTo>
                    <a:pt x="342787" y="329681"/>
                  </a:lnTo>
                  <a:lnTo>
                    <a:pt x="358216" y="318153"/>
                  </a:lnTo>
                  <a:lnTo>
                    <a:pt x="387404" y="308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95295" y="247094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18719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84766" y="33691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99311" y="10529"/>
                  </a:lnTo>
                  <a:lnTo>
                    <a:pt x="39595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559194" y="170969"/>
            <a:ext cx="1147045" cy="459714"/>
            <a:chOff x="3559194" y="170969"/>
            <a:chExt cx="1147045" cy="459714"/>
          </a:xfrm>
        </p:grpSpPr>
        <p:sp>
          <p:nvSpPr>
            <p:cNvPr id="9" name="Freeform 8"/>
            <p:cNvSpPr/>
            <p:nvPr/>
          </p:nvSpPr>
          <p:spPr>
            <a:xfrm>
              <a:off x="3559194" y="170969"/>
              <a:ext cx="239272" cy="459714"/>
            </a:xfrm>
            <a:custGeom>
              <a:avLst/>
              <a:gdLst/>
              <a:ahLst/>
              <a:cxnLst/>
              <a:rect l="0" t="0" r="0" b="0"/>
              <a:pathLst>
                <a:path w="239272" h="459714">
                  <a:moveTo>
                    <a:pt x="20495" y="165942"/>
                  </a:moveTo>
                  <a:lnTo>
                    <a:pt x="20495" y="224559"/>
                  </a:lnTo>
                  <a:lnTo>
                    <a:pt x="27730" y="279903"/>
                  </a:lnTo>
                  <a:lnTo>
                    <a:pt x="31217" y="328910"/>
                  </a:lnTo>
                  <a:lnTo>
                    <a:pt x="36800" y="379306"/>
                  </a:lnTo>
                  <a:lnTo>
                    <a:pt x="32511" y="438849"/>
                  </a:lnTo>
                  <a:lnTo>
                    <a:pt x="30515" y="459200"/>
                  </a:lnTo>
                  <a:lnTo>
                    <a:pt x="28344" y="459713"/>
                  </a:lnTo>
                  <a:lnTo>
                    <a:pt x="25728" y="456546"/>
                  </a:lnTo>
                  <a:lnTo>
                    <a:pt x="21528" y="417841"/>
                  </a:lnTo>
                  <a:lnTo>
                    <a:pt x="20699" y="362016"/>
                  </a:lnTo>
                  <a:lnTo>
                    <a:pt x="20535" y="300599"/>
                  </a:lnTo>
                  <a:lnTo>
                    <a:pt x="9047" y="237617"/>
                  </a:lnTo>
                  <a:lnTo>
                    <a:pt x="1336" y="177501"/>
                  </a:lnTo>
                  <a:lnTo>
                    <a:pt x="0" y="126603"/>
                  </a:lnTo>
                  <a:lnTo>
                    <a:pt x="7954" y="66578"/>
                  </a:lnTo>
                  <a:lnTo>
                    <a:pt x="14141" y="42232"/>
                  </a:lnTo>
                  <a:lnTo>
                    <a:pt x="19769" y="33166"/>
                  </a:lnTo>
                  <a:lnTo>
                    <a:pt x="35380" y="19973"/>
                  </a:lnTo>
                  <a:lnTo>
                    <a:pt x="63899" y="5969"/>
                  </a:lnTo>
                  <a:lnTo>
                    <a:pt x="105755" y="0"/>
                  </a:lnTo>
                  <a:lnTo>
                    <a:pt x="132088" y="4843"/>
                  </a:lnTo>
                  <a:lnTo>
                    <a:pt x="177589" y="27016"/>
                  </a:lnTo>
                  <a:lnTo>
                    <a:pt x="204172" y="47050"/>
                  </a:lnTo>
                  <a:lnTo>
                    <a:pt x="221277" y="73393"/>
                  </a:lnTo>
                  <a:lnTo>
                    <a:pt x="236367" y="114906"/>
                  </a:lnTo>
                  <a:lnTo>
                    <a:pt x="239271" y="140140"/>
                  </a:lnTo>
                  <a:lnTo>
                    <a:pt x="234322" y="163833"/>
                  </a:lnTo>
                  <a:lnTo>
                    <a:pt x="218382" y="193783"/>
                  </a:lnTo>
                  <a:lnTo>
                    <a:pt x="203201" y="209902"/>
                  </a:lnTo>
                  <a:lnTo>
                    <a:pt x="147558" y="240853"/>
                  </a:lnTo>
                  <a:lnTo>
                    <a:pt x="85956" y="257277"/>
                  </a:lnTo>
                  <a:lnTo>
                    <a:pt x="52080" y="260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48311" y="189512"/>
              <a:ext cx="147399" cy="136872"/>
            </a:xfrm>
            <a:custGeom>
              <a:avLst/>
              <a:gdLst/>
              <a:ahLst/>
              <a:cxnLst/>
              <a:rect l="0" t="0" r="0" b="0"/>
              <a:pathLst>
                <a:path w="147399" h="136872">
                  <a:moveTo>
                    <a:pt x="147398" y="0"/>
                  </a:moveTo>
                  <a:lnTo>
                    <a:pt x="88835" y="49499"/>
                  </a:lnTo>
                  <a:lnTo>
                    <a:pt x="29115" y="98288"/>
                  </a:lnTo>
                  <a:lnTo>
                    <a:pt x="9666" y="11816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48311" y="178984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0" y="0"/>
                  </a:moveTo>
                  <a:lnTo>
                    <a:pt x="46639" y="53875"/>
                  </a:lnTo>
                  <a:lnTo>
                    <a:pt x="97276" y="114752"/>
                  </a:lnTo>
                  <a:lnTo>
                    <a:pt x="15792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01014" y="200041"/>
            <a:ext cx="670816" cy="231628"/>
            <a:chOff x="5301014" y="200041"/>
            <a:chExt cx="670816" cy="231628"/>
          </a:xfrm>
        </p:grpSpPr>
        <p:sp>
          <p:nvSpPr>
            <p:cNvPr id="13" name="Freeform 12"/>
            <p:cNvSpPr/>
            <p:nvPr/>
          </p:nvSpPr>
          <p:spPr>
            <a:xfrm>
              <a:off x="5301014" y="200041"/>
              <a:ext cx="260870" cy="228549"/>
            </a:xfrm>
            <a:custGeom>
              <a:avLst/>
              <a:gdLst/>
              <a:ahLst/>
              <a:cxnLst/>
              <a:rect l="0" t="0" r="0" b="0"/>
              <a:pathLst>
                <a:path w="260870" h="228549">
                  <a:moveTo>
                    <a:pt x="152747" y="0"/>
                  </a:moveTo>
                  <a:lnTo>
                    <a:pt x="98603" y="11453"/>
                  </a:lnTo>
                  <a:lnTo>
                    <a:pt x="85066" y="14654"/>
                  </a:lnTo>
                  <a:lnTo>
                    <a:pt x="63785" y="27570"/>
                  </a:lnTo>
                  <a:lnTo>
                    <a:pt x="9197" y="86073"/>
                  </a:lnTo>
                  <a:lnTo>
                    <a:pt x="1210" y="112344"/>
                  </a:lnTo>
                  <a:lnTo>
                    <a:pt x="0" y="142347"/>
                  </a:lnTo>
                  <a:lnTo>
                    <a:pt x="7261" y="171280"/>
                  </a:lnTo>
                  <a:lnTo>
                    <a:pt x="21406" y="193498"/>
                  </a:lnTo>
                  <a:lnTo>
                    <a:pt x="39391" y="210001"/>
                  </a:lnTo>
                  <a:lnTo>
                    <a:pt x="59083" y="221236"/>
                  </a:lnTo>
                  <a:lnTo>
                    <a:pt x="95489" y="228548"/>
                  </a:lnTo>
                  <a:lnTo>
                    <a:pt x="130323" y="225125"/>
                  </a:lnTo>
                  <a:lnTo>
                    <a:pt x="181940" y="205083"/>
                  </a:lnTo>
                  <a:lnTo>
                    <a:pt x="220929" y="184248"/>
                  </a:lnTo>
                  <a:lnTo>
                    <a:pt x="239982" y="166116"/>
                  </a:lnTo>
                  <a:lnTo>
                    <a:pt x="258273" y="130588"/>
                  </a:lnTo>
                  <a:lnTo>
                    <a:pt x="260869" y="104052"/>
                  </a:lnTo>
                  <a:lnTo>
                    <a:pt x="256954" y="79001"/>
                  </a:lnTo>
                  <a:lnTo>
                    <a:pt x="241595" y="51744"/>
                  </a:lnTo>
                  <a:lnTo>
                    <a:pt x="228890" y="36255"/>
                  </a:lnTo>
                  <a:lnTo>
                    <a:pt x="202994" y="19971"/>
                  </a:lnTo>
                  <a:lnTo>
                    <a:pt x="180149" y="17845"/>
                  </a:lnTo>
                  <a:lnTo>
                    <a:pt x="14221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43274" y="212724"/>
              <a:ext cx="165697" cy="218945"/>
            </a:xfrm>
            <a:custGeom>
              <a:avLst/>
              <a:gdLst/>
              <a:ahLst/>
              <a:cxnLst/>
              <a:rect l="0" t="0" r="0" b="0"/>
              <a:pathLst>
                <a:path w="165697" h="218945">
                  <a:moveTo>
                    <a:pt x="0" y="39959"/>
                  </a:moveTo>
                  <a:lnTo>
                    <a:pt x="22357" y="39959"/>
                  </a:lnTo>
                  <a:lnTo>
                    <a:pt x="84343" y="16240"/>
                  </a:lnTo>
                  <a:lnTo>
                    <a:pt x="140005" y="1077"/>
                  </a:lnTo>
                  <a:lnTo>
                    <a:pt x="152998" y="0"/>
                  </a:lnTo>
                  <a:lnTo>
                    <a:pt x="160491" y="2791"/>
                  </a:lnTo>
                  <a:lnTo>
                    <a:pt x="164316" y="8161"/>
                  </a:lnTo>
                  <a:lnTo>
                    <a:pt x="165696" y="15251"/>
                  </a:lnTo>
                  <a:lnTo>
                    <a:pt x="160990" y="32488"/>
                  </a:lnTo>
                  <a:lnTo>
                    <a:pt x="149930" y="50677"/>
                  </a:lnTo>
                  <a:lnTo>
                    <a:pt x="95213" y="111269"/>
                  </a:lnTo>
                  <a:lnTo>
                    <a:pt x="38622" y="169718"/>
                  </a:lnTo>
                  <a:lnTo>
                    <a:pt x="3512" y="204894"/>
                  </a:lnTo>
                  <a:lnTo>
                    <a:pt x="3511" y="209577"/>
                  </a:lnTo>
                  <a:lnTo>
                    <a:pt x="8190" y="212699"/>
                  </a:lnTo>
                  <a:lnTo>
                    <a:pt x="54910" y="217710"/>
                  </a:lnTo>
                  <a:lnTo>
                    <a:pt x="116820" y="218781"/>
                  </a:lnTo>
                  <a:lnTo>
                    <a:pt x="136871" y="218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59129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39095" y="1181550"/>
            <a:ext cx="808885" cy="374921"/>
            <a:chOff x="2139095" y="1181550"/>
            <a:chExt cx="808885" cy="374921"/>
          </a:xfrm>
        </p:grpSpPr>
        <p:sp>
          <p:nvSpPr>
            <p:cNvPr id="17" name="Freeform 16"/>
            <p:cNvSpPr/>
            <p:nvPr/>
          </p:nvSpPr>
          <p:spPr>
            <a:xfrm>
              <a:off x="2139095" y="1181550"/>
              <a:ext cx="324574" cy="374921"/>
            </a:xfrm>
            <a:custGeom>
              <a:avLst/>
              <a:gdLst/>
              <a:ahLst/>
              <a:cxnLst/>
              <a:rect l="0" t="0" r="0" b="0"/>
              <a:pathLst>
                <a:path w="324574" h="374921">
                  <a:moveTo>
                    <a:pt x="250874" y="71341"/>
                  </a:moveTo>
                  <a:lnTo>
                    <a:pt x="205092" y="23465"/>
                  </a:lnTo>
                  <a:lnTo>
                    <a:pt x="165921" y="5602"/>
                  </a:lnTo>
                  <a:lnTo>
                    <a:pt x="129256" y="0"/>
                  </a:lnTo>
                  <a:lnTo>
                    <a:pt x="105574" y="4929"/>
                  </a:lnTo>
                  <a:lnTo>
                    <a:pt x="75631" y="20858"/>
                  </a:lnTo>
                  <a:lnTo>
                    <a:pt x="51941" y="43515"/>
                  </a:lnTo>
                  <a:lnTo>
                    <a:pt x="11935" y="94923"/>
                  </a:lnTo>
                  <a:lnTo>
                    <a:pt x="4299" y="116917"/>
                  </a:lnTo>
                  <a:lnTo>
                    <a:pt x="0" y="163353"/>
                  </a:lnTo>
                  <a:lnTo>
                    <a:pt x="1066" y="218707"/>
                  </a:lnTo>
                  <a:lnTo>
                    <a:pt x="18082" y="277398"/>
                  </a:lnTo>
                  <a:lnTo>
                    <a:pt x="38644" y="323133"/>
                  </a:lnTo>
                  <a:lnTo>
                    <a:pt x="54774" y="338446"/>
                  </a:lnTo>
                  <a:lnTo>
                    <a:pt x="105163" y="367821"/>
                  </a:lnTo>
                  <a:lnTo>
                    <a:pt x="157144" y="374920"/>
                  </a:lnTo>
                  <a:lnTo>
                    <a:pt x="195416" y="373030"/>
                  </a:lnTo>
                  <a:lnTo>
                    <a:pt x="251673" y="358641"/>
                  </a:lnTo>
                  <a:lnTo>
                    <a:pt x="298128" y="344987"/>
                  </a:lnTo>
                  <a:lnTo>
                    <a:pt x="324573" y="334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42694" y="1252891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2579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11108" y="134764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78254" y="10529"/>
                  </a:lnTo>
                  <a:lnTo>
                    <a:pt x="1956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240280" y="1070252"/>
            <a:ext cx="1708115" cy="497204"/>
            <a:chOff x="3240280" y="1070252"/>
            <a:chExt cx="1708115" cy="497204"/>
          </a:xfrm>
        </p:grpSpPr>
        <p:sp>
          <p:nvSpPr>
            <p:cNvPr id="21" name="Freeform 20"/>
            <p:cNvSpPr/>
            <p:nvPr/>
          </p:nvSpPr>
          <p:spPr>
            <a:xfrm>
              <a:off x="3240280" y="1128012"/>
              <a:ext cx="452209" cy="439444"/>
            </a:xfrm>
            <a:custGeom>
              <a:avLst/>
              <a:gdLst/>
              <a:ahLst/>
              <a:cxnLst/>
              <a:rect l="0" t="0" r="0" b="0"/>
              <a:pathLst>
                <a:path w="452209" h="439444">
                  <a:moveTo>
                    <a:pt x="202538" y="9065"/>
                  </a:moveTo>
                  <a:lnTo>
                    <a:pt x="165060" y="732"/>
                  </a:lnTo>
                  <a:lnTo>
                    <a:pt x="152986" y="0"/>
                  </a:lnTo>
                  <a:lnTo>
                    <a:pt x="133332" y="5426"/>
                  </a:lnTo>
                  <a:lnTo>
                    <a:pt x="75666" y="46469"/>
                  </a:lnTo>
                  <a:lnTo>
                    <a:pt x="44454" y="66551"/>
                  </a:lnTo>
                  <a:lnTo>
                    <a:pt x="25824" y="86087"/>
                  </a:lnTo>
                  <a:lnTo>
                    <a:pt x="211" y="144756"/>
                  </a:lnTo>
                  <a:lnTo>
                    <a:pt x="0" y="188350"/>
                  </a:lnTo>
                  <a:lnTo>
                    <a:pt x="10409" y="245907"/>
                  </a:lnTo>
                  <a:lnTo>
                    <a:pt x="27181" y="308753"/>
                  </a:lnTo>
                  <a:lnTo>
                    <a:pt x="43216" y="344306"/>
                  </a:lnTo>
                  <a:lnTo>
                    <a:pt x="78001" y="386591"/>
                  </a:lnTo>
                  <a:lnTo>
                    <a:pt x="129077" y="426036"/>
                  </a:lnTo>
                  <a:lnTo>
                    <a:pt x="153121" y="434202"/>
                  </a:lnTo>
                  <a:lnTo>
                    <a:pt x="212274" y="439443"/>
                  </a:lnTo>
                  <a:lnTo>
                    <a:pt x="271878" y="430904"/>
                  </a:lnTo>
                  <a:lnTo>
                    <a:pt x="328713" y="407900"/>
                  </a:lnTo>
                  <a:lnTo>
                    <a:pt x="379410" y="380826"/>
                  </a:lnTo>
                  <a:lnTo>
                    <a:pt x="406893" y="348764"/>
                  </a:lnTo>
                  <a:lnTo>
                    <a:pt x="435970" y="296008"/>
                  </a:lnTo>
                  <a:lnTo>
                    <a:pt x="448998" y="253313"/>
                  </a:lnTo>
                  <a:lnTo>
                    <a:pt x="452208" y="206477"/>
                  </a:lnTo>
                  <a:lnTo>
                    <a:pt x="445101" y="169333"/>
                  </a:lnTo>
                  <a:lnTo>
                    <a:pt x="422330" y="128461"/>
                  </a:lnTo>
                  <a:lnTo>
                    <a:pt x="369955" y="71626"/>
                  </a:lnTo>
                  <a:lnTo>
                    <a:pt x="328675" y="35591"/>
                  </a:lnTo>
                  <a:lnTo>
                    <a:pt x="304612" y="26704"/>
                  </a:lnTo>
                  <a:lnTo>
                    <a:pt x="255181" y="19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00787" y="1526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11012" y="1097794"/>
              <a:ext cx="342502" cy="397797"/>
            </a:xfrm>
            <a:custGeom>
              <a:avLst/>
              <a:gdLst/>
              <a:ahLst/>
              <a:cxnLst/>
              <a:rect l="0" t="0" r="0" b="0"/>
              <a:pathLst>
                <a:path w="342502" h="397797">
                  <a:moveTo>
                    <a:pt x="5589" y="91926"/>
                  </a:moveTo>
                  <a:lnTo>
                    <a:pt x="0" y="75158"/>
                  </a:lnTo>
                  <a:lnTo>
                    <a:pt x="3494" y="57567"/>
                  </a:lnTo>
                  <a:lnTo>
                    <a:pt x="18616" y="31053"/>
                  </a:lnTo>
                  <a:lnTo>
                    <a:pt x="32436" y="16908"/>
                  </a:lnTo>
                  <a:lnTo>
                    <a:pt x="50276" y="6722"/>
                  </a:lnTo>
                  <a:lnTo>
                    <a:pt x="85640" y="0"/>
                  </a:lnTo>
                  <a:lnTo>
                    <a:pt x="120165" y="3597"/>
                  </a:lnTo>
                  <a:lnTo>
                    <a:pt x="152621" y="17661"/>
                  </a:lnTo>
                  <a:lnTo>
                    <a:pt x="178875" y="42235"/>
                  </a:lnTo>
                  <a:lnTo>
                    <a:pt x="212751" y="92315"/>
                  </a:lnTo>
                  <a:lnTo>
                    <a:pt x="229524" y="139706"/>
                  </a:lnTo>
                  <a:lnTo>
                    <a:pt x="236866" y="194127"/>
                  </a:lnTo>
                  <a:lnTo>
                    <a:pt x="242831" y="235941"/>
                  </a:lnTo>
                  <a:lnTo>
                    <a:pt x="237060" y="277967"/>
                  </a:lnTo>
                  <a:lnTo>
                    <a:pt x="217861" y="330969"/>
                  </a:lnTo>
                  <a:lnTo>
                    <a:pt x="208726" y="352585"/>
                  </a:lnTo>
                  <a:lnTo>
                    <a:pt x="177038" y="392944"/>
                  </a:lnTo>
                  <a:lnTo>
                    <a:pt x="167851" y="396720"/>
                  </a:lnTo>
                  <a:lnTo>
                    <a:pt x="145166" y="397796"/>
                  </a:lnTo>
                  <a:lnTo>
                    <a:pt x="111676" y="391824"/>
                  </a:lnTo>
                  <a:lnTo>
                    <a:pt x="93293" y="379632"/>
                  </a:lnTo>
                  <a:lnTo>
                    <a:pt x="78493" y="361345"/>
                  </a:lnTo>
                  <a:lnTo>
                    <a:pt x="68016" y="337620"/>
                  </a:lnTo>
                  <a:lnTo>
                    <a:pt x="65700" y="314597"/>
                  </a:lnTo>
                  <a:lnTo>
                    <a:pt x="66720" y="303544"/>
                  </a:lnTo>
                  <a:lnTo>
                    <a:pt x="72079" y="295006"/>
                  </a:lnTo>
                  <a:lnTo>
                    <a:pt x="90512" y="282399"/>
                  </a:lnTo>
                  <a:lnTo>
                    <a:pt x="114303" y="279136"/>
                  </a:lnTo>
                  <a:lnTo>
                    <a:pt x="167703" y="286573"/>
                  </a:lnTo>
                  <a:lnTo>
                    <a:pt x="227594" y="315213"/>
                  </a:lnTo>
                  <a:lnTo>
                    <a:pt x="271320" y="329141"/>
                  </a:lnTo>
                  <a:lnTo>
                    <a:pt x="321378" y="333105"/>
                  </a:lnTo>
                  <a:lnTo>
                    <a:pt x="342501" y="3340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51631" y="1070252"/>
              <a:ext cx="316395" cy="402405"/>
            </a:xfrm>
            <a:custGeom>
              <a:avLst/>
              <a:gdLst/>
              <a:ahLst/>
              <a:cxnLst/>
              <a:rect l="0" t="0" r="0" b="0"/>
              <a:pathLst>
                <a:path w="316395" h="402405">
                  <a:moveTo>
                    <a:pt x="212451" y="35240"/>
                  </a:moveTo>
                  <a:lnTo>
                    <a:pt x="169760" y="32120"/>
                  </a:lnTo>
                  <a:lnTo>
                    <a:pt x="110383" y="24517"/>
                  </a:lnTo>
                  <a:lnTo>
                    <a:pt x="54948" y="10186"/>
                  </a:lnTo>
                  <a:lnTo>
                    <a:pt x="23064" y="0"/>
                  </a:lnTo>
                  <a:lnTo>
                    <a:pt x="14834" y="1218"/>
                  </a:lnTo>
                  <a:lnTo>
                    <a:pt x="8177" y="5540"/>
                  </a:lnTo>
                  <a:lnTo>
                    <a:pt x="2569" y="11930"/>
                  </a:lnTo>
                  <a:lnTo>
                    <a:pt x="0" y="19700"/>
                  </a:lnTo>
                  <a:lnTo>
                    <a:pt x="266" y="37692"/>
                  </a:lnTo>
                  <a:lnTo>
                    <a:pt x="16241" y="91325"/>
                  </a:lnTo>
                  <a:lnTo>
                    <a:pt x="35654" y="144714"/>
                  </a:lnTo>
                  <a:lnTo>
                    <a:pt x="54350" y="202861"/>
                  </a:lnTo>
                  <a:lnTo>
                    <a:pt x="57917" y="213668"/>
                  </a:lnTo>
                  <a:lnTo>
                    <a:pt x="61466" y="217363"/>
                  </a:lnTo>
                  <a:lnTo>
                    <a:pt x="65001" y="216317"/>
                  </a:lnTo>
                  <a:lnTo>
                    <a:pt x="81805" y="201196"/>
                  </a:lnTo>
                  <a:lnTo>
                    <a:pt x="118925" y="180715"/>
                  </a:lnTo>
                  <a:lnTo>
                    <a:pt x="160823" y="180249"/>
                  </a:lnTo>
                  <a:lnTo>
                    <a:pt x="218978" y="191742"/>
                  </a:lnTo>
                  <a:lnTo>
                    <a:pt x="247328" y="202672"/>
                  </a:lnTo>
                  <a:lnTo>
                    <a:pt x="269286" y="221568"/>
                  </a:lnTo>
                  <a:lnTo>
                    <a:pt x="307543" y="270910"/>
                  </a:lnTo>
                  <a:lnTo>
                    <a:pt x="315723" y="321001"/>
                  </a:lnTo>
                  <a:lnTo>
                    <a:pt x="316394" y="334542"/>
                  </a:lnTo>
                  <a:lnTo>
                    <a:pt x="313332" y="345909"/>
                  </a:lnTo>
                  <a:lnTo>
                    <a:pt x="300571" y="364777"/>
                  </a:lnTo>
                  <a:lnTo>
                    <a:pt x="268067" y="388554"/>
                  </a:lnTo>
                  <a:lnTo>
                    <a:pt x="223211" y="399238"/>
                  </a:lnTo>
                  <a:lnTo>
                    <a:pt x="172876" y="402404"/>
                  </a:lnTo>
                  <a:lnTo>
                    <a:pt x="112007" y="395228"/>
                  </a:lnTo>
                  <a:lnTo>
                    <a:pt x="86110" y="393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00994" y="1242362"/>
              <a:ext cx="136872" cy="73701"/>
            </a:xfrm>
            <a:custGeom>
              <a:avLst/>
              <a:gdLst/>
              <a:ahLst/>
              <a:cxnLst/>
              <a:rect l="0" t="0" r="0" b="0"/>
              <a:pathLst>
                <a:path w="136872" h="73701">
                  <a:moveTo>
                    <a:pt x="136871" y="0"/>
                  </a:moveTo>
                  <a:lnTo>
                    <a:pt x="112825" y="9576"/>
                  </a:lnTo>
                  <a:lnTo>
                    <a:pt x="51750" y="52998"/>
                  </a:lnTo>
                  <a:lnTo>
                    <a:pt x="32359" y="6449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11523" y="1200248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0" y="0"/>
                  </a:moveTo>
                  <a:lnTo>
                    <a:pt x="44322" y="53875"/>
                  </a:lnTo>
                  <a:lnTo>
                    <a:pt x="89458" y="111037"/>
                  </a:lnTo>
                  <a:lnTo>
                    <a:pt x="122987" y="156374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5285306" y="996221"/>
            <a:ext cx="403621" cy="519883"/>
          </a:xfrm>
          <a:custGeom>
            <a:avLst/>
            <a:gdLst/>
            <a:ahLst/>
            <a:cxnLst/>
            <a:rect l="0" t="0" r="0" b="0"/>
            <a:pathLst>
              <a:path w="403621" h="519883">
                <a:moveTo>
                  <a:pt x="0" y="25043"/>
                </a:moveTo>
                <a:lnTo>
                  <a:pt x="37477" y="33376"/>
                </a:lnTo>
                <a:lnTo>
                  <a:pt x="88901" y="35138"/>
                </a:lnTo>
                <a:lnTo>
                  <a:pt x="150185" y="34316"/>
                </a:lnTo>
                <a:lnTo>
                  <a:pt x="201631" y="27221"/>
                </a:lnTo>
                <a:lnTo>
                  <a:pt x="263204" y="18094"/>
                </a:lnTo>
                <a:lnTo>
                  <a:pt x="319666" y="12102"/>
                </a:lnTo>
                <a:lnTo>
                  <a:pt x="381208" y="0"/>
                </a:lnTo>
                <a:lnTo>
                  <a:pt x="391009" y="2498"/>
                </a:lnTo>
                <a:lnTo>
                  <a:pt x="397543" y="8843"/>
                </a:lnTo>
                <a:lnTo>
                  <a:pt x="401899" y="17753"/>
                </a:lnTo>
                <a:lnTo>
                  <a:pt x="403620" y="37011"/>
                </a:lnTo>
                <a:lnTo>
                  <a:pt x="399315" y="56098"/>
                </a:lnTo>
                <a:lnTo>
                  <a:pt x="363134" y="110303"/>
                </a:lnTo>
                <a:lnTo>
                  <a:pt x="320737" y="167638"/>
                </a:lnTo>
                <a:lnTo>
                  <a:pt x="289663" y="224452"/>
                </a:lnTo>
                <a:lnTo>
                  <a:pt x="267930" y="256482"/>
                </a:lnTo>
                <a:lnTo>
                  <a:pt x="237880" y="310457"/>
                </a:lnTo>
                <a:lnTo>
                  <a:pt x="203450" y="371016"/>
                </a:lnTo>
                <a:lnTo>
                  <a:pt x="171562" y="424933"/>
                </a:lnTo>
                <a:lnTo>
                  <a:pt x="144552" y="485160"/>
                </a:lnTo>
                <a:lnTo>
                  <a:pt x="131737" y="505305"/>
                </a:lnTo>
                <a:lnTo>
                  <a:pt x="126341" y="5198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2255788" y="1987013"/>
            <a:ext cx="786948" cy="401122"/>
            <a:chOff x="2255788" y="1987013"/>
            <a:chExt cx="786948" cy="401122"/>
          </a:xfrm>
        </p:grpSpPr>
        <p:sp>
          <p:nvSpPr>
            <p:cNvPr id="29" name="Freeform 28"/>
            <p:cNvSpPr/>
            <p:nvPr/>
          </p:nvSpPr>
          <p:spPr>
            <a:xfrm>
              <a:off x="2255788" y="1987013"/>
              <a:ext cx="418451" cy="401122"/>
            </a:xfrm>
            <a:custGeom>
              <a:avLst/>
              <a:gdLst/>
              <a:ahLst/>
              <a:cxnLst/>
              <a:rect l="0" t="0" r="0" b="0"/>
              <a:pathLst>
                <a:path w="418451" h="401122">
                  <a:moveTo>
                    <a:pt x="323693" y="66044"/>
                  </a:moveTo>
                  <a:lnTo>
                    <a:pt x="294385" y="27670"/>
                  </a:lnTo>
                  <a:lnTo>
                    <a:pt x="268606" y="12040"/>
                  </a:lnTo>
                  <a:lnTo>
                    <a:pt x="233152" y="0"/>
                  </a:lnTo>
                  <a:lnTo>
                    <a:pt x="193011" y="202"/>
                  </a:lnTo>
                  <a:lnTo>
                    <a:pt x="138696" y="11920"/>
                  </a:lnTo>
                  <a:lnTo>
                    <a:pt x="82133" y="42206"/>
                  </a:lnTo>
                  <a:lnTo>
                    <a:pt x="40427" y="96454"/>
                  </a:lnTo>
                  <a:lnTo>
                    <a:pt x="21784" y="131986"/>
                  </a:lnTo>
                  <a:lnTo>
                    <a:pt x="5004" y="185914"/>
                  </a:lnTo>
                  <a:lnTo>
                    <a:pt x="0" y="240457"/>
                  </a:lnTo>
                  <a:lnTo>
                    <a:pt x="12164" y="297069"/>
                  </a:lnTo>
                  <a:lnTo>
                    <a:pt x="41188" y="338496"/>
                  </a:lnTo>
                  <a:lnTo>
                    <a:pt x="83388" y="377757"/>
                  </a:lnTo>
                  <a:lnTo>
                    <a:pt x="119261" y="393670"/>
                  </a:lnTo>
                  <a:lnTo>
                    <a:pt x="174474" y="401121"/>
                  </a:lnTo>
                  <a:lnTo>
                    <a:pt x="234253" y="399474"/>
                  </a:lnTo>
                  <a:lnTo>
                    <a:pt x="286139" y="388230"/>
                  </a:lnTo>
                  <a:lnTo>
                    <a:pt x="340278" y="373574"/>
                  </a:lnTo>
                  <a:lnTo>
                    <a:pt x="396804" y="348249"/>
                  </a:lnTo>
                  <a:lnTo>
                    <a:pt x="418450" y="339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16393" y="209517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3193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16393" y="222151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2198" y="0"/>
                  </a:lnTo>
                  <a:lnTo>
                    <a:pt x="101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055324" y="1751023"/>
            <a:ext cx="3080306" cy="700654"/>
            <a:chOff x="2055324" y="1751023"/>
            <a:chExt cx="3080306" cy="700654"/>
          </a:xfrm>
        </p:grpSpPr>
        <p:sp>
          <p:nvSpPr>
            <p:cNvPr id="33" name="Freeform 32"/>
            <p:cNvSpPr/>
            <p:nvPr/>
          </p:nvSpPr>
          <p:spPr>
            <a:xfrm>
              <a:off x="3492489" y="1888991"/>
              <a:ext cx="246806" cy="247181"/>
            </a:xfrm>
            <a:custGeom>
              <a:avLst/>
              <a:gdLst/>
              <a:ahLst/>
              <a:cxnLst/>
              <a:rect l="0" t="0" r="0" b="0"/>
              <a:pathLst>
                <a:path w="246806" h="247181">
                  <a:moveTo>
                    <a:pt x="171428" y="16667"/>
                  </a:moveTo>
                  <a:lnTo>
                    <a:pt x="160249" y="5488"/>
                  </a:lnTo>
                  <a:lnTo>
                    <a:pt x="142283" y="0"/>
                  </a:lnTo>
                  <a:lnTo>
                    <a:pt x="102741" y="30"/>
                  </a:lnTo>
                  <a:lnTo>
                    <a:pt x="73050" y="5763"/>
                  </a:lnTo>
                  <a:lnTo>
                    <a:pt x="37774" y="22145"/>
                  </a:lnTo>
                  <a:lnTo>
                    <a:pt x="19999" y="35089"/>
                  </a:lnTo>
                  <a:lnTo>
                    <a:pt x="7420" y="51761"/>
                  </a:lnTo>
                  <a:lnTo>
                    <a:pt x="2427" y="61120"/>
                  </a:lnTo>
                  <a:lnTo>
                    <a:pt x="0" y="80877"/>
                  </a:lnTo>
                  <a:lnTo>
                    <a:pt x="991" y="91059"/>
                  </a:lnTo>
                  <a:lnTo>
                    <a:pt x="5161" y="99017"/>
                  </a:lnTo>
                  <a:lnTo>
                    <a:pt x="19152" y="110978"/>
                  </a:lnTo>
                  <a:lnTo>
                    <a:pt x="52350" y="118700"/>
                  </a:lnTo>
                  <a:lnTo>
                    <a:pt x="105489" y="121309"/>
                  </a:lnTo>
                  <a:lnTo>
                    <a:pt x="157926" y="124944"/>
                  </a:lnTo>
                  <a:lnTo>
                    <a:pt x="211981" y="141063"/>
                  </a:lnTo>
                  <a:lnTo>
                    <a:pt x="228836" y="152283"/>
                  </a:lnTo>
                  <a:lnTo>
                    <a:pt x="241006" y="168187"/>
                  </a:lnTo>
                  <a:lnTo>
                    <a:pt x="245890" y="177342"/>
                  </a:lnTo>
                  <a:lnTo>
                    <a:pt x="246805" y="185785"/>
                  </a:lnTo>
                  <a:lnTo>
                    <a:pt x="241584" y="201405"/>
                  </a:lnTo>
                  <a:lnTo>
                    <a:pt x="228345" y="213026"/>
                  </a:lnTo>
                  <a:lnTo>
                    <a:pt x="187198" y="239837"/>
                  </a:lnTo>
                  <a:lnTo>
                    <a:pt x="124646" y="247180"/>
                  </a:lnTo>
                  <a:lnTo>
                    <a:pt x="61701" y="239814"/>
                  </a:lnTo>
                  <a:lnTo>
                    <a:pt x="34557" y="237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22453" y="1874072"/>
              <a:ext cx="20408" cy="305328"/>
            </a:xfrm>
            <a:custGeom>
              <a:avLst/>
              <a:gdLst/>
              <a:ahLst/>
              <a:cxnLst/>
              <a:rect l="0" t="0" r="0" b="0"/>
              <a:pathLst>
                <a:path w="20408" h="305328">
                  <a:moveTo>
                    <a:pt x="9878" y="0"/>
                  </a:moveTo>
                  <a:lnTo>
                    <a:pt x="2643" y="27556"/>
                  </a:lnTo>
                  <a:lnTo>
                    <a:pt x="0" y="86899"/>
                  </a:lnTo>
                  <a:lnTo>
                    <a:pt x="5067" y="149357"/>
                  </a:lnTo>
                  <a:lnTo>
                    <a:pt x="10098" y="212820"/>
                  </a:lnTo>
                  <a:lnTo>
                    <a:pt x="18024" y="264697"/>
                  </a:lnTo>
                  <a:lnTo>
                    <a:pt x="2040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29324" y="1947772"/>
              <a:ext cx="18863" cy="315855"/>
            </a:xfrm>
            <a:custGeom>
              <a:avLst/>
              <a:gdLst/>
              <a:ahLst/>
              <a:cxnLst/>
              <a:rect l="0" t="0" r="0" b="0"/>
              <a:pathLst>
                <a:path w="18863" h="31585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6720"/>
                  </a:lnTo>
                  <a:lnTo>
                    <a:pt x="13527" y="176627"/>
                  </a:lnTo>
                  <a:lnTo>
                    <a:pt x="17808" y="237487"/>
                  </a:lnTo>
                  <a:lnTo>
                    <a:pt x="18654" y="288329"/>
                  </a:lnTo>
                  <a:lnTo>
                    <a:pt x="18862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85057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21927" y="1932460"/>
              <a:ext cx="250469" cy="362753"/>
            </a:xfrm>
            <a:custGeom>
              <a:avLst/>
              <a:gdLst/>
              <a:ahLst/>
              <a:cxnLst/>
              <a:rect l="0" t="0" r="0" b="0"/>
              <a:pathLst>
                <a:path w="250469" h="362753">
                  <a:moveTo>
                    <a:pt x="0" y="25840"/>
                  </a:moveTo>
                  <a:lnTo>
                    <a:pt x="16768" y="31429"/>
                  </a:lnTo>
                  <a:lnTo>
                    <a:pt x="75445" y="27385"/>
                  </a:lnTo>
                  <a:lnTo>
                    <a:pt x="138054" y="17638"/>
                  </a:lnTo>
                  <a:lnTo>
                    <a:pt x="195423" y="4549"/>
                  </a:lnTo>
                  <a:lnTo>
                    <a:pt x="219046" y="0"/>
                  </a:lnTo>
                  <a:lnTo>
                    <a:pt x="241243" y="1877"/>
                  </a:lnTo>
                  <a:lnTo>
                    <a:pt x="247397" y="6355"/>
                  </a:lnTo>
                  <a:lnTo>
                    <a:pt x="250329" y="12850"/>
                  </a:lnTo>
                  <a:lnTo>
                    <a:pt x="250468" y="29425"/>
                  </a:lnTo>
                  <a:lnTo>
                    <a:pt x="234634" y="89326"/>
                  </a:lnTo>
                  <a:lnTo>
                    <a:pt x="211934" y="141695"/>
                  </a:lnTo>
                  <a:lnTo>
                    <a:pt x="192815" y="192181"/>
                  </a:lnTo>
                  <a:lnTo>
                    <a:pt x="166537" y="255571"/>
                  </a:lnTo>
                  <a:lnTo>
                    <a:pt x="139275" y="309860"/>
                  </a:lnTo>
                  <a:lnTo>
                    <a:pt x="130174" y="338501"/>
                  </a:lnTo>
                  <a:lnTo>
                    <a:pt x="126342" y="362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49292" y="1905658"/>
              <a:ext cx="268661" cy="421141"/>
            </a:xfrm>
            <a:custGeom>
              <a:avLst/>
              <a:gdLst/>
              <a:ahLst/>
              <a:cxnLst/>
              <a:rect l="0" t="0" r="0" b="0"/>
              <a:pathLst>
                <a:path w="268661" h="421141">
                  <a:moveTo>
                    <a:pt x="199060" y="0"/>
                  </a:moveTo>
                  <a:lnTo>
                    <a:pt x="145185" y="17958"/>
                  </a:lnTo>
                  <a:lnTo>
                    <a:pt x="83138" y="38640"/>
                  </a:lnTo>
                  <a:lnTo>
                    <a:pt x="30590" y="56156"/>
                  </a:lnTo>
                  <a:lnTo>
                    <a:pt x="15780" y="69412"/>
                  </a:lnTo>
                  <a:lnTo>
                    <a:pt x="10193" y="77860"/>
                  </a:lnTo>
                  <a:lnTo>
                    <a:pt x="2330" y="112107"/>
                  </a:lnTo>
                  <a:lnTo>
                    <a:pt x="0" y="151890"/>
                  </a:lnTo>
                  <a:lnTo>
                    <a:pt x="4352" y="159751"/>
                  </a:lnTo>
                  <a:lnTo>
                    <a:pt x="11933" y="163822"/>
                  </a:lnTo>
                  <a:lnTo>
                    <a:pt x="21666" y="165367"/>
                  </a:lnTo>
                  <a:lnTo>
                    <a:pt x="41840" y="160844"/>
                  </a:lnTo>
                  <a:lnTo>
                    <a:pt x="102274" y="141934"/>
                  </a:lnTo>
                  <a:lnTo>
                    <a:pt x="143347" y="139540"/>
                  </a:lnTo>
                  <a:lnTo>
                    <a:pt x="196027" y="148619"/>
                  </a:lnTo>
                  <a:lnTo>
                    <a:pt x="217599" y="156130"/>
                  </a:lnTo>
                  <a:lnTo>
                    <a:pt x="242898" y="174682"/>
                  </a:lnTo>
                  <a:lnTo>
                    <a:pt x="257928" y="192280"/>
                  </a:lnTo>
                  <a:lnTo>
                    <a:pt x="266168" y="214919"/>
                  </a:lnTo>
                  <a:lnTo>
                    <a:pt x="268660" y="240579"/>
                  </a:lnTo>
                  <a:lnTo>
                    <a:pt x="257719" y="303501"/>
                  </a:lnTo>
                  <a:lnTo>
                    <a:pt x="237923" y="357728"/>
                  </a:lnTo>
                  <a:lnTo>
                    <a:pt x="224521" y="377749"/>
                  </a:lnTo>
                  <a:lnTo>
                    <a:pt x="197246" y="401004"/>
                  </a:lnTo>
                  <a:lnTo>
                    <a:pt x="177197" y="411411"/>
                  </a:lnTo>
                  <a:lnTo>
                    <a:pt x="127324" y="419218"/>
                  </a:lnTo>
                  <a:lnTo>
                    <a:pt x="81771" y="420760"/>
                  </a:lnTo>
                  <a:lnTo>
                    <a:pt x="6219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55324" y="1751023"/>
              <a:ext cx="3080306" cy="700654"/>
            </a:xfrm>
            <a:custGeom>
              <a:avLst/>
              <a:gdLst/>
              <a:ahLst/>
              <a:cxnLst/>
              <a:rect l="0" t="0" r="0" b="0"/>
              <a:pathLst>
                <a:path w="3080306" h="700654">
                  <a:moveTo>
                    <a:pt x="924240" y="7236"/>
                  </a:moveTo>
                  <a:lnTo>
                    <a:pt x="896684" y="0"/>
                  </a:lnTo>
                  <a:lnTo>
                    <a:pt x="837342" y="477"/>
                  </a:lnTo>
                  <a:lnTo>
                    <a:pt x="786579" y="5233"/>
                  </a:lnTo>
                  <a:lnTo>
                    <a:pt x="731373" y="6642"/>
                  </a:lnTo>
                  <a:lnTo>
                    <a:pt x="670563" y="7060"/>
                  </a:lnTo>
                  <a:lnTo>
                    <a:pt x="611211" y="10303"/>
                  </a:lnTo>
                  <a:lnTo>
                    <a:pt x="549932" y="21880"/>
                  </a:lnTo>
                  <a:lnTo>
                    <a:pt x="493193" y="38901"/>
                  </a:lnTo>
                  <a:lnTo>
                    <a:pt x="440011" y="56379"/>
                  </a:lnTo>
                  <a:lnTo>
                    <a:pt x="377936" y="78596"/>
                  </a:lnTo>
                  <a:lnTo>
                    <a:pt x="320801" y="110375"/>
                  </a:lnTo>
                  <a:lnTo>
                    <a:pt x="258904" y="145762"/>
                  </a:lnTo>
                  <a:lnTo>
                    <a:pt x="195815" y="189731"/>
                  </a:lnTo>
                  <a:lnTo>
                    <a:pt x="135963" y="233736"/>
                  </a:lnTo>
                  <a:lnTo>
                    <a:pt x="93927" y="279921"/>
                  </a:lnTo>
                  <a:lnTo>
                    <a:pt x="61881" y="334104"/>
                  </a:lnTo>
                  <a:lnTo>
                    <a:pt x="33021" y="389867"/>
                  </a:lnTo>
                  <a:lnTo>
                    <a:pt x="9211" y="451640"/>
                  </a:lnTo>
                  <a:lnTo>
                    <a:pt x="0" y="506021"/>
                  </a:lnTo>
                  <a:lnTo>
                    <a:pt x="4979" y="530735"/>
                  </a:lnTo>
                  <a:lnTo>
                    <a:pt x="27240" y="575197"/>
                  </a:lnTo>
                  <a:lnTo>
                    <a:pt x="85748" y="631482"/>
                  </a:lnTo>
                  <a:lnTo>
                    <a:pt x="115838" y="651682"/>
                  </a:lnTo>
                  <a:lnTo>
                    <a:pt x="175401" y="673407"/>
                  </a:lnTo>
                  <a:lnTo>
                    <a:pt x="228146" y="686784"/>
                  </a:lnTo>
                  <a:lnTo>
                    <a:pt x="290558" y="690639"/>
                  </a:lnTo>
                  <a:lnTo>
                    <a:pt x="353882" y="691401"/>
                  </a:lnTo>
                  <a:lnTo>
                    <a:pt x="415480" y="691551"/>
                  </a:lnTo>
                  <a:lnTo>
                    <a:pt x="466740" y="691577"/>
                  </a:lnTo>
                  <a:lnTo>
                    <a:pt x="524692" y="691585"/>
                  </a:lnTo>
                  <a:lnTo>
                    <a:pt x="580598" y="691587"/>
                  </a:lnTo>
                  <a:lnTo>
                    <a:pt x="641096" y="691588"/>
                  </a:lnTo>
                  <a:lnTo>
                    <a:pt x="702305" y="691588"/>
                  </a:lnTo>
                  <a:lnTo>
                    <a:pt x="759176" y="690418"/>
                  </a:lnTo>
                  <a:lnTo>
                    <a:pt x="816451" y="685522"/>
                  </a:lnTo>
                  <a:lnTo>
                    <a:pt x="872143" y="690043"/>
                  </a:lnTo>
                  <a:lnTo>
                    <a:pt x="920112" y="691131"/>
                  </a:lnTo>
                  <a:lnTo>
                    <a:pt x="978779" y="691453"/>
                  </a:lnTo>
                  <a:lnTo>
                    <a:pt x="1034377" y="691548"/>
                  </a:lnTo>
                  <a:lnTo>
                    <a:pt x="1095085" y="691580"/>
                  </a:lnTo>
                  <a:lnTo>
                    <a:pt x="1149166" y="691586"/>
                  </a:lnTo>
                  <a:lnTo>
                    <a:pt x="1192273" y="691587"/>
                  </a:lnTo>
                  <a:lnTo>
                    <a:pt x="1237558" y="691588"/>
                  </a:lnTo>
                  <a:lnTo>
                    <a:pt x="1300175" y="691588"/>
                  </a:lnTo>
                  <a:lnTo>
                    <a:pt x="1351744" y="692758"/>
                  </a:lnTo>
                  <a:lnTo>
                    <a:pt x="1408097" y="697654"/>
                  </a:lnTo>
                  <a:lnTo>
                    <a:pt x="1458980" y="693905"/>
                  </a:lnTo>
                  <a:lnTo>
                    <a:pt x="1501544" y="692618"/>
                  </a:lnTo>
                  <a:lnTo>
                    <a:pt x="1544638" y="692046"/>
                  </a:lnTo>
                  <a:lnTo>
                    <a:pt x="1588357" y="691792"/>
                  </a:lnTo>
                  <a:lnTo>
                    <a:pt x="1635084" y="691679"/>
                  </a:lnTo>
                  <a:lnTo>
                    <a:pt x="1680028" y="688509"/>
                  </a:lnTo>
                  <a:lnTo>
                    <a:pt x="1723400" y="684370"/>
                  </a:lnTo>
                  <a:lnTo>
                    <a:pt x="1784940" y="683210"/>
                  </a:lnTo>
                  <a:lnTo>
                    <a:pt x="1836189" y="688586"/>
                  </a:lnTo>
                  <a:lnTo>
                    <a:pt x="1892448" y="690699"/>
                  </a:lnTo>
                  <a:lnTo>
                    <a:pt x="1942132" y="691325"/>
                  </a:lnTo>
                  <a:lnTo>
                    <a:pt x="2001438" y="691510"/>
                  </a:lnTo>
                  <a:lnTo>
                    <a:pt x="2046793" y="691553"/>
                  </a:lnTo>
                  <a:lnTo>
                    <a:pt x="2091127" y="691573"/>
                  </a:lnTo>
                  <a:lnTo>
                    <a:pt x="2135398" y="691581"/>
                  </a:lnTo>
                  <a:lnTo>
                    <a:pt x="2182370" y="691585"/>
                  </a:lnTo>
                  <a:lnTo>
                    <a:pt x="2232496" y="697176"/>
                  </a:lnTo>
                  <a:lnTo>
                    <a:pt x="2286343" y="700653"/>
                  </a:lnTo>
                  <a:lnTo>
                    <a:pt x="2345713" y="694592"/>
                  </a:lnTo>
                  <a:lnTo>
                    <a:pt x="2401387" y="692478"/>
                  </a:lnTo>
                  <a:lnTo>
                    <a:pt x="2462336" y="691852"/>
                  </a:lnTo>
                  <a:lnTo>
                    <a:pt x="2521340" y="690496"/>
                  </a:lnTo>
                  <a:lnTo>
                    <a:pt x="2583855" y="683270"/>
                  </a:lnTo>
                  <a:lnTo>
                    <a:pt x="2639234" y="681714"/>
                  </a:lnTo>
                  <a:lnTo>
                    <a:pt x="2695806" y="678134"/>
                  </a:lnTo>
                  <a:lnTo>
                    <a:pt x="2753902" y="672784"/>
                  </a:lnTo>
                  <a:lnTo>
                    <a:pt x="2805041" y="668079"/>
                  </a:lnTo>
                  <a:lnTo>
                    <a:pt x="2864243" y="650419"/>
                  </a:lnTo>
                  <a:lnTo>
                    <a:pt x="2918658" y="631637"/>
                  </a:lnTo>
                  <a:lnTo>
                    <a:pt x="2977849" y="592988"/>
                  </a:lnTo>
                  <a:lnTo>
                    <a:pt x="3016401" y="562061"/>
                  </a:lnTo>
                  <a:lnTo>
                    <a:pt x="3058142" y="510129"/>
                  </a:lnTo>
                  <a:lnTo>
                    <a:pt x="3074895" y="470001"/>
                  </a:lnTo>
                  <a:lnTo>
                    <a:pt x="3080305" y="433170"/>
                  </a:lnTo>
                  <a:lnTo>
                    <a:pt x="3073727" y="387209"/>
                  </a:lnTo>
                  <a:lnTo>
                    <a:pt x="3058043" y="344335"/>
                  </a:lnTo>
                  <a:lnTo>
                    <a:pt x="3044770" y="324344"/>
                  </a:lnTo>
                  <a:lnTo>
                    <a:pt x="2987279" y="269480"/>
                  </a:lnTo>
                  <a:lnTo>
                    <a:pt x="2942484" y="231262"/>
                  </a:lnTo>
                  <a:lnTo>
                    <a:pt x="2888923" y="200836"/>
                  </a:lnTo>
                  <a:lnTo>
                    <a:pt x="2833282" y="172296"/>
                  </a:lnTo>
                  <a:lnTo>
                    <a:pt x="2780351" y="147248"/>
                  </a:lnTo>
                  <a:lnTo>
                    <a:pt x="2724575" y="125100"/>
                  </a:lnTo>
                  <a:lnTo>
                    <a:pt x="2674429" y="105069"/>
                  </a:lnTo>
                  <a:lnTo>
                    <a:pt x="2622526" y="89906"/>
                  </a:lnTo>
                  <a:lnTo>
                    <a:pt x="2570103" y="83593"/>
                  </a:lnTo>
                  <a:lnTo>
                    <a:pt x="2513289" y="74224"/>
                  </a:lnTo>
                  <a:lnTo>
                    <a:pt x="2458058" y="70368"/>
                  </a:lnTo>
                  <a:lnTo>
                    <a:pt x="2398409" y="63506"/>
                  </a:lnTo>
                  <a:lnTo>
                    <a:pt x="2342001" y="60953"/>
                  </a:lnTo>
                  <a:lnTo>
                    <a:pt x="2281354" y="60197"/>
                  </a:lnTo>
                  <a:lnTo>
                    <a:pt x="2222440" y="58803"/>
                  </a:lnTo>
                  <a:lnTo>
                    <a:pt x="2176518" y="52670"/>
                  </a:lnTo>
                  <a:lnTo>
                    <a:pt x="2114299" y="50334"/>
                  </a:lnTo>
                  <a:lnTo>
                    <a:pt x="2054399" y="48471"/>
                  </a:lnTo>
                  <a:lnTo>
                    <a:pt x="1997820" y="41074"/>
                  </a:lnTo>
                  <a:lnTo>
                    <a:pt x="1949697" y="39489"/>
                  </a:lnTo>
                  <a:lnTo>
                    <a:pt x="1897224" y="39019"/>
                  </a:lnTo>
                  <a:lnTo>
                    <a:pt x="1842682" y="38880"/>
                  </a:lnTo>
                  <a:lnTo>
                    <a:pt x="1784018" y="38839"/>
                  </a:lnTo>
                  <a:lnTo>
                    <a:pt x="1727641" y="38826"/>
                  </a:lnTo>
                  <a:lnTo>
                    <a:pt x="1668433" y="35703"/>
                  </a:lnTo>
                  <a:lnTo>
                    <a:pt x="1611895" y="30488"/>
                  </a:lnTo>
                  <a:lnTo>
                    <a:pt x="1552640" y="25824"/>
                  </a:lnTo>
                  <a:lnTo>
                    <a:pt x="1490695" y="19356"/>
                  </a:lnTo>
                  <a:lnTo>
                    <a:pt x="1433399" y="18079"/>
                  </a:lnTo>
                  <a:lnTo>
                    <a:pt x="1377021" y="17826"/>
                  </a:lnTo>
                  <a:lnTo>
                    <a:pt x="1320825" y="17776"/>
                  </a:lnTo>
                  <a:lnTo>
                    <a:pt x="1264664" y="17767"/>
                  </a:lnTo>
                  <a:lnTo>
                    <a:pt x="1208510" y="17765"/>
                  </a:lnTo>
                  <a:lnTo>
                    <a:pt x="1152358" y="17764"/>
                  </a:lnTo>
                  <a:lnTo>
                    <a:pt x="1088970" y="10528"/>
                  </a:lnTo>
                  <a:lnTo>
                    <a:pt x="1030176" y="7886"/>
                  </a:lnTo>
                  <a:lnTo>
                    <a:pt x="973502" y="7364"/>
                  </a:lnTo>
                  <a:lnTo>
                    <a:pt x="917247" y="7261"/>
                  </a:lnTo>
                  <a:lnTo>
                    <a:pt x="857955" y="7240"/>
                  </a:lnTo>
                  <a:lnTo>
                    <a:pt x="807504" y="7237"/>
                  </a:lnTo>
                  <a:lnTo>
                    <a:pt x="758630" y="7236"/>
                  </a:lnTo>
                  <a:lnTo>
                    <a:pt x="700195" y="12825"/>
                  </a:lnTo>
                  <a:lnTo>
                    <a:pt x="650499" y="1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900811" y="182943"/>
            <a:ext cx="2257739" cy="493892"/>
            <a:chOff x="900811" y="182943"/>
            <a:chExt cx="2257739" cy="493892"/>
          </a:xfrm>
        </p:grpSpPr>
        <p:sp>
          <p:nvSpPr>
            <p:cNvPr id="2" name="Freeform 1"/>
            <p:cNvSpPr/>
            <p:nvPr/>
          </p:nvSpPr>
          <p:spPr>
            <a:xfrm>
              <a:off x="900811" y="182943"/>
              <a:ext cx="267853" cy="493892"/>
            </a:xfrm>
            <a:custGeom>
              <a:avLst/>
              <a:gdLst/>
              <a:ahLst/>
              <a:cxnLst/>
              <a:rect l="0" t="0" r="0" b="0"/>
              <a:pathLst>
                <a:path w="267853" h="493892">
                  <a:moveTo>
                    <a:pt x="215209" y="290839"/>
                  </a:moveTo>
                  <a:lnTo>
                    <a:pt x="199568" y="272858"/>
                  </a:lnTo>
                  <a:lnTo>
                    <a:pt x="185358" y="247687"/>
                  </a:lnTo>
                  <a:lnTo>
                    <a:pt x="159961" y="226060"/>
                  </a:lnTo>
                  <a:lnTo>
                    <a:pt x="140352" y="216035"/>
                  </a:lnTo>
                  <a:lnTo>
                    <a:pt x="116819" y="213919"/>
                  </a:lnTo>
                  <a:lnTo>
                    <a:pt x="91931" y="218048"/>
                  </a:lnTo>
                  <a:lnTo>
                    <a:pt x="69172" y="227682"/>
                  </a:lnTo>
                  <a:lnTo>
                    <a:pt x="42218" y="251849"/>
                  </a:lnTo>
                  <a:lnTo>
                    <a:pt x="19413" y="286825"/>
                  </a:lnTo>
                  <a:lnTo>
                    <a:pt x="9017" y="326824"/>
                  </a:lnTo>
                  <a:lnTo>
                    <a:pt x="4334" y="382262"/>
                  </a:lnTo>
                  <a:lnTo>
                    <a:pt x="0" y="423082"/>
                  </a:lnTo>
                  <a:lnTo>
                    <a:pt x="6867" y="446710"/>
                  </a:lnTo>
                  <a:lnTo>
                    <a:pt x="23887" y="474153"/>
                  </a:lnTo>
                  <a:lnTo>
                    <a:pt x="40100" y="486566"/>
                  </a:lnTo>
                  <a:lnTo>
                    <a:pt x="49337" y="491513"/>
                  </a:lnTo>
                  <a:lnTo>
                    <a:pt x="72078" y="493891"/>
                  </a:lnTo>
                  <a:lnTo>
                    <a:pt x="95443" y="489879"/>
                  </a:lnTo>
                  <a:lnTo>
                    <a:pt x="121751" y="474466"/>
                  </a:lnTo>
                  <a:lnTo>
                    <a:pt x="144364" y="452742"/>
                  </a:lnTo>
                  <a:lnTo>
                    <a:pt x="174439" y="396878"/>
                  </a:lnTo>
                  <a:lnTo>
                    <a:pt x="202200" y="340461"/>
                  </a:lnTo>
                  <a:lnTo>
                    <a:pt x="218229" y="286733"/>
                  </a:lnTo>
                  <a:lnTo>
                    <a:pt x="224255" y="231060"/>
                  </a:lnTo>
                  <a:lnTo>
                    <a:pt x="225445" y="171883"/>
                  </a:lnTo>
                  <a:lnTo>
                    <a:pt x="225651" y="121452"/>
                  </a:lnTo>
                  <a:lnTo>
                    <a:pt x="220131" y="63187"/>
                  </a:lnTo>
                  <a:lnTo>
                    <a:pt x="206606" y="19053"/>
                  </a:lnTo>
                  <a:lnTo>
                    <a:pt x="195398" y="1979"/>
                  </a:lnTo>
                  <a:lnTo>
                    <a:pt x="190303" y="0"/>
                  </a:lnTo>
                  <a:lnTo>
                    <a:pt x="185737" y="2190"/>
                  </a:lnTo>
                  <a:lnTo>
                    <a:pt x="177544" y="13982"/>
                  </a:lnTo>
                  <a:lnTo>
                    <a:pt x="167524" y="41521"/>
                  </a:lnTo>
                  <a:lnTo>
                    <a:pt x="165206" y="77627"/>
                  </a:lnTo>
                  <a:lnTo>
                    <a:pt x="171825" y="138153"/>
                  </a:lnTo>
                  <a:lnTo>
                    <a:pt x="180080" y="192915"/>
                  </a:lnTo>
                  <a:lnTo>
                    <a:pt x="186043" y="245673"/>
                  </a:lnTo>
                  <a:lnTo>
                    <a:pt x="194254" y="308201"/>
                  </a:lnTo>
                  <a:lnTo>
                    <a:pt x="203411" y="342387"/>
                  </a:lnTo>
                  <a:lnTo>
                    <a:pt x="234215" y="404217"/>
                  </a:lnTo>
                  <a:lnTo>
                    <a:pt x="267852" y="427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47302" y="494839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464" y="88761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2891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31484" y="401546"/>
              <a:ext cx="227117" cy="205083"/>
            </a:xfrm>
            <a:custGeom>
              <a:avLst/>
              <a:gdLst/>
              <a:ahLst/>
              <a:cxnLst/>
              <a:rect l="0" t="0" r="0" b="0"/>
              <a:pathLst>
                <a:path w="227117" h="205083">
                  <a:moveTo>
                    <a:pt x="131977" y="9065"/>
                  </a:moveTo>
                  <a:lnTo>
                    <a:pt x="73360" y="0"/>
                  </a:lnTo>
                  <a:lnTo>
                    <a:pt x="38570" y="4559"/>
                  </a:lnTo>
                  <a:lnTo>
                    <a:pt x="19883" y="16421"/>
                  </a:lnTo>
                  <a:lnTo>
                    <a:pt x="11624" y="24498"/>
                  </a:lnTo>
                  <a:lnTo>
                    <a:pt x="2447" y="45950"/>
                  </a:lnTo>
                  <a:lnTo>
                    <a:pt x="0" y="58221"/>
                  </a:lnTo>
                  <a:lnTo>
                    <a:pt x="1878" y="67572"/>
                  </a:lnTo>
                  <a:lnTo>
                    <a:pt x="6640" y="74976"/>
                  </a:lnTo>
                  <a:lnTo>
                    <a:pt x="13324" y="81082"/>
                  </a:lnTo>
                  <a:lnTo>
                    <a:pt x="21289" y="83982"/>
                  </a:lnTo>
                  <a:lnTo>
                    <a:pt x="75070" y="83156"/>
                  </a:lnTo>
                  <a:lnTo>
                    <a:pt x="136247" y="84012"/>
                  </a:lnTo>
                  <a:lnTo>
                    <a:pt x="177956" y="92363"/>
                  </a:lnTo>
                  <a:lnTo>
                    <a:pt x="206171" y="109135"/>
                  </a:lnTo>
                  <a:lnTo>
                    <a:pt x="221884" y="122171"/>
                  </a:lnTo>
                  <a:lnTo>
                    <a:pt x="225840" y="130092"/>
                  </a:lnTo>
                  <a:lnTo>
                    <a:pt x="227116" y="148253"/>
                  </a:lnTo>
                  <a:lnTo>
                    <a:pt x="220664" y="164903"/>
                  </a:lnTo>
                  <a:lnTo>
                    <a:pt x="197459" y="194656"/>
                  </a:lnTo>
                  <a:lnTo>
                    <a:pt x="177847" y="202684"/>
                  </a:lnTo>
                  <a:lnTo>
                    <a:pt x="153533" y="205082"/>
                  </a:lnTo>
                  <a:lnTo>
                    <a:pt x="91546" y="194076"/>
                  </a:lnTo>
                  <a:lnTo>
                    <a:pt x="47749" y="177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0860" y="200041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0" y="171331"/>
                  </a:lnTo>
                  <a:lnTo>
                    <a:pt x="0" y="232479"/>
                  </a:lnTo>
                  <a:lnTo>
                    <a:pt x="0" y="288811"/>
                  </a:lnTo>
                  <a:lnTo>
                    <a:pt x="0" y="34976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2932" y="336911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40" y="8334"/>
                  </a:lnTo>
                  <a:lnTo>
                    <a:pt x="143593" y="10095"/>
                  </a:lnTo>
                  <a:lnTo>
                    <a:pt x="87679" y="10443"/>
                  </a:lnTo>
                  <a:lnTo>
                    <a:pt x="34694" y="1363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81477" y="396919"/>
              <a:ext cx="276824" cy="185186"/>
            </a:xfrm>
            <a:custGeom>
              <a:avLst/>
              <a:gdLst/>
              <a:ahLst/>
              <a:cxnLst/>
              <a:rect l="0" t="0" r="0" b="0"/>
              <a:pathLst>
                <a:path w="276824" h="185186">
                  <a:moveTo>
                    <a:pt x="192595" y="87391"/>
                  </a:moveTo>
                  <a:lnTo>
                    <a:pt x="149933" y="26518"/>
                  </a:lnTo>
                  <a:lnTo>
                    <a:pt x="143097" y="18733"/>
                  </a:lnTo>
                  <a:lnTo>
                    <a:pt x="111119" y="2188"/>
                  </a:lnTo>
                  <a:lnTo>
                    <a:pt x="88533" y="0"/>
                  </a:lnTo>
                  <a:lnTo>
                    <a:pt x="66797" y="4097"/>
                  </a:lnTo>
                  <a:lnTo>
                    <a:pt x="45438" y="13717"/>
                  </a:lnTo>
                  <a:lnTo>
                    <a:pt x="19271" y="37876"/>
                  </a:lnTo>
                  <a:lnTo>
                    <a:pt x="2290" y="67261"/>
                  </a:lnTo>
                  <a:lnTo>
                    <a:pt x="0" y="90923"/>
                  </a:lnTo>
                  <a:lnTo>
                    <a:pt x="8063" y="138652"/>
                  </a:lnTo>
                  <a:lnTo>
                    <a:pt x="23145" y="165621"/>
                  </a:lnTo>
                  <a:lnTo>
                    <a:pt x="38905" y="177922"/>
                  </a:lnTo>
                  <a:lnTo>
                    <a:pt x="48021" y="182840"/>
                  </a:lnTo>
                  <a:lnTo>
                    <a:pt x="67509" y="185185"/>
                  </a:lnTo>
                  <a:lnTo>
                    <a:pt x="87868" y="181158"/>
                  </a:lnTo>
                  <a:lnTo>
                    <a:pt x="117891" y="165737"/>
                  </a:lnTo>
                  <a:lnTo>
                    <a:pt x="134437" y="153017"/>
                  </a:lnTo>
                  <a:lnTo>
                    <a:pt x="146470" y="133326"/>
                  </a:lnTo>
                  <a:lnTo>
                    <a:pt x="163727" y="88146"/>
                  </a:lnTo>
                  <a:lnTo>
                    <a:pt x="166331" y="85555"/>
                  </a:lnTo>
                  <a:lnTo>
                    <a:pt x="168066" y="88507"/>
                  </a:lnTo>
                  <a:lnTo>
                    <a:pt x="172335" y="103095"/>
                  </a:lnTo>
                  <a:lnTo>
                    <a:pt x="194139" y="137937"/>
                  </a:lnTo>
                  <a:lnTo>
                    <a:pt x="208489" y="151970"/>
                  </a:lnTo>
                  <a:lnTo>
                    <a:pt x="226565" y="162106"/>
                  </a:lnTo>
                  <a:lnTo>
                    <a:pt x="246297" y="164272"/>
                  </a:lnTo>
                  <a:lnTo>
                    <a:pt x="276823" y="161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3291" y="392921"/>
              <a:ext cx="174523" cy="175618"/>
            </a:xfrm>
            <a:custGeom>
              <a:avLst/>
              <a:gdLst/>
              <a:ahLst/>
              <a:cxnLst/>
              <a:rect l="0" t="0" r="0" b="0"/>
              <a:pathLst>
                <a:path w="174523" h="175618">
                  <a:moveTo>
                    <a:pt x="6066" y="38747"/>
                  </a:moveTo>
                  <a:lnTo>
                    <a:pt x="6066" y="97364"/>
                  </a:lnTo>
                  <a:lnTo>
                    <a:pt x="6066" y="142179"/>
                  </a:lnTo>
                  <a:lnTo>
                    <a:pt x="4896" y="85589"/>
                  </a:lnTo>
                  <a:lnTo>
                    <a:pt x="0" y="50676"/>
                  </a:lnTo>
                  <a:lnTo>
                    <a:pt x="2590" y="28841"/>
                  </a:lnTo>
                  <a:lnTo>
                    <a:pt x="7259" y="20445"/>
                  </a:lnTo>
                  <a:lnTo>
                    <a:pt x="21804" y="7996"/>
                  </a:lnTo>
                  <a:lnTo>
                    <a:pt x="43087" y="1683"/>
                  </a:lnTo>
                  <a:lnTo>
                    <a:pt x="55313" y="0"/>
                  </a:lnTo>
                  <a:lnTo>
                    <a:pt x="78256" y="4368"/>
                  </a:lnTo>
                  <a:lnTo>
                    <a:pt x="107784" y="19982"/>
                  </a:lnTo>
                  <a:lnTo>
                    <a:pt x="131351" y="42546"/>
                  </a:lnTo>
                  <a:lnTo>
                    <a:pt x="150032" y="71458"/>
                  </a:lnTo>
                  <a:lnTo>
                    <a:pt x="157789" y="93059"/>
                  </a:lnTo>
                  <a:lnTo>
                    <a:pt x="168766" y="153163"/>
                  </a:lnTo>
                  <a:lnTo>
                    <a:pt x="174522" y="175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96708" y="354950"/>
              <a:ext cx="140619" cy="185098"/>
            </a:xfrm>
            <a:custGeom>
              <a:avLst/>
              <a:gdLst/>
              <a:ahLst/>
              <a:cxnLst/>
              <a:rect l="0" t="0" r="0" b="0"/>
              <a:pathLst>
                <a:path w="140619" h="185098">
                  <a:moveTo>
                    <a:pt x="140618" y="13547"/>
                  </a:moveTo>
                  <a:lnTo>
                    <a:pt x="123850" y="2369"/>
                  </a:lnTo>
                  <a:lnTo>
                    <a:pt x="106260" y="0"/>
                  </a:lnTo>
                  <a:lnTo>
                    <a:pt x="66371" y="8011"/>
                  </a:lnTo>
                  <a:lnTo>
                    <a:pt x="35171" y="23085"/>
                  </a:lnTo>
                  <a:lnTo>
                    <a:pt x="20443" y="38843"/>
                  </a:lnTo>
                  <a:lnTo>
                    <a:pt x="1456" y="77555"/>
                  </a:lnTo>
                  <a:lnTo>
                    <a:pt x="0" y="98147"/>
                  </a:lnTo>
                  <a:lnTo>
                    <a:pt x="8596" y="139962"/>
                  </a:lnTo>
                  <a:lnTo>
                    <a:pt x="23772" y="165907"/>
                  </a:lnTo>
                  <a:lnTo>
                    <a:pt x="39553" y="177969"/>
                  </a:lnTo>
                  <a:lnTo>
                    <a:pt x="48675" y="182823"/>
                  </a:lnTo>
                  <a:lnTo>
                    <a:pt x="68169" y="185097"/>
                  </a:lnTo>
                  <a:lnTo>
                    <a:pt x="123960" y="173941"/>
                  </a:lnTo>
                  <a:lnTo>
                    <a:pt x="140618" y="171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6094" y="351635"/>
              <a:ext cx="193388" cy="194423"/>
            </a:xfrm>
            <a:custGeom>
              <a:avLst/>
              <a:gdLst/>
              <a:ahLst/>
              <a:cxnLst/>
              <a:rect l="0" t="0" r="0" b="0"/>
              <a:pathLst>
                <a:path w="193388" h="194423">
                  <a:moveTo>
                    <a:pt x="67045" y="101090"/>
                  </a:moveTo>
                  <a:lnTo>
                    <a:pt x="120920" y="83132"/>
                  </a:lnTo>
                  <a:lnTo>
                    <a:pt x="172493" y="60352"/>
                  </a:lnTo>
                  <a:lnTo>
                    <a:pt x="178288" y="52874"/>
                  </a:lnTo>
                  <a:lnTo>
                    <a:pt x="180981" y="44379"/>
                  </a:lnTo>
                  <a:lnTo>
                    <a:pt x="181607" y="35207"/>
                  </a:lnTo>
                  <a:lnTo>
                    <a:pt x="178515" y="26752"/>
                  </a:lnTo>
                  <a:lnTo>
                    <a:pt x="165720" y="11119"/>
                  </a:lnTo>
                  <a:lnTo>
                    <a:pt x="145216" y="2611"/>
                  </a:lnTo>
                  <a:lnTo>
                    <a:pt x="121675" y="0"/>
                  </a:lnTo>
                  <a:lnTo>
                    <a:pt x="61718" y="10857"/>
                  </a:lnTo>
                  <a:lnTo>
                    <a:pt x="32062" y="26261"/>
                  </a:lnTo>
                  <a:lnTo>
                    <a:pt x="19132" y="42096"/>
                  </a:lnTo>
                  <a:lnTo>
                    <a:pt x="1299" y="86447"/>
                  </a:lnTo>
                  <a:lnTo>
                    <a:pt x="0" y="109790"/>
                  </a:lnTo>
                  <a:lnTo>
                    <a:pt x="4492" y="131863"/>
                  </a:lnTo>
                  <a:lnTo>
                    <a:pt x="20175" y="162850"/>
                  </a:lnTo>
                  <a:lnTo>
                    <a:pt x="32956" y="179622"/>
                  </a:lnTo>
                  <a:lnTo>
                    <a:pt x="55794" y="188635"/>
                  </a:lnTo>
                  <a:lnTo>
                    <a:pt x="112526" y="194422"/>
                  </a:lnTo>
                  <a:lnTo>
                    <a:pt x="173481" y="187326"/>
                  </a:lnTo>
                  <a:lnTo>
                    <a:pt x="193387" y="185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21678" y="28426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3" y="8333"/>
                  </a:lnTo>
                  <a:lnTo>
                    <a:pt x="42380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53264" y="40008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413431" y="105284"/>
            <a:ext cx="1450735" cy="463593"/>
            <a:chOff x="3413431" y="105284"/>
            <a:chExt cx="1450735" cy="463593"/>
          </a:xfrm>
        </p:grpSpPr>
        <p:sp>
          <p:nvSpPr>
            <p:cNvPr id="15" name="Freeform 14"/>
            <p:cNvSpPr/>
            <p:nvPr/>
          </p:nvSpPr>
          <p:spPr>
            <a:xfrm>
              <a:off x="3413431" y="242155"/>
              <a:ext cx="197844" cy="315908"/>
            </a:xfrm>
            <a:custGeom>
              <a:avLst/>
              <a:gdLst/>
              <a:ahLst/>
              <a:cxnLst/>
              <a:rect l="0" t="0" r="0" b="0"/>
              <a:pathLst>
                <a:path w="197844" h="315908">
                  <a:moveTo>
                    <a:pt x="18859" y="136870"/>
                  </a:moveTo>
                  <a:lnTo>
                    <a:pt x="21978" y="185801"/>
                  </a:lnTo>
                  <a:lnTo>
                    <a:pt x="33513" y="239343"/>
                  </a:lnTo>
                  <a:lnTo>
                    <a:pt x="50526" y="297547"/>
                  </a:lnTo>
                  <a:lnTo>
                    <a:pt x="55160" y="315907"/>
                  </a:lnTo>
                  <a:lnTo>
                    <a:pt x="54758" y="315890"/>
                  </a:lnTo>
                  <a:lnTo>
                    <a:pt x="30453" y="256393"/>
                  </a:lnTo>
                  <a:lnTo>
                    <a:pt x="8933" y="197410"/>
                  </a:lnTo>
                  <a:lnTo>
                    <a:pt x="0" y="143370"/>
                  </a:lnTo>
                  <a:lnTo>
                    <a:pt x="4042" y="107211"/>
                  </a:lnTo>
                  <a:lnTo>
                    <a:pt x="18238" y="68681"/>
                  </a:lnTo>
                  <a:lnTo>
                    <a:pt x="42852" y="38807"/>
                  </a:lnTo>
                  <a:lnTo>
                    <a:pt x="72371" y="20727"/>
                  </a:lnTo>
                  <a:lnTo>
                    <a:pt x="122193" y="5307"/>
                  </a:lnTo>
                  <a:lnTo>
                    <a:pt x="170855" y="1048"/>
                  </a:lnTo>
                  <a:lnTo>
                    <a:pt x="1978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24491" y="323870"/>
              <a:ext cx="260525" cy="245007"/>
            </a:xfrm>
            <a:custGeom>
              <a:avLst/>
              <a:gdLst/>
              <a:ahLst/>
              <a:cxnLst/>
              <a:rect l="0" t="0" r="0" b="0"/>
              <a:pathLst>
                <a:path w="260525" h="245007">
                  <a:moveTo>
                    <a:pt x="176296" y="97269"/>
                  </a:moveTo>
                  <a:lnTo>
                    <a:pt x="156053" y="53307"/>
                  </a:lnTo>
                  <a:lnTo>
                    <a:pt x="136893" y="23022"/>
                  </a:lnTo>
                  <a:lnTo>
                    <a:pt x="120179" y="8509"/>
                  </a:lnTo>
                  <a:lnTo>
                    <a:pt x="110809" y="3001"/>
                  </a:lnTo>
                  <a:lnTo>
                    <a:pt x="91039" y="0"/>
                  </a:lnTo>
                  <a:lnTo>
                    <a:pt x="80854" y="838"/>
                  </a:lnTo>
                  <a:lnTo>
                    <a:pt x="63297" y="8007"/>
                  </a:lnTo>
                  <a:lnTo>
                    <a:pt x="47696" y="20163"/>
                  </a:lnTo>
                  <a:lnTo>
                    <a:pt x="26928" y="46737"/>
                  </a:lnTo>
                  <a:lnTo>
                    <a:pt x="4996" y="103136"/>
                  </a:lnTo>
                  <a:lnTo>
                    <a:pt x="0" y="157397"/>
                  </a:lnTo>
                  <a:lnTo>
                    <a:pt x="7337" y="198013"/>
                  </a:lnTo>
                  <a:lnTo>
                    <a:pt x="17755" y="221593"/>
                  </a:lnTo>
                  <a:lnTo>
                    <a:pt x="33304" y="237532"/>
                  </a:lnTo>
                  <a:lnTo>
                    <a:pt x="42363" y="243420"/>
                  </a:lnTo>
                  <a:lnTo>
                    <a:pt x="51913" y="245006"/>
                  </a:lnTo>
                  <a:lnTo>
                    <a:pt x="71882" y="240529"/>
                  </a:lnTo>
                  <a:lnTo>
                    <a:pt x="97265" y="224855"/>
                  </a:lnTo>
                  <a:lnTo>
                    <a:pt x="119604" y="194214"/>
                  </a:lnTo>
                  <a:lnTo>
                    <a:pt x="135452" y="155500"/>
                  </a:lnTo>
                  <a:lnTo>
                    <a:pt x="137476" y="131338"/>
                  </a:lnTo>
                  <a:lnTo>
                    <a:pt x="136816" y="115921"/>
                  </a:lnTo>
                  <a:lnTo>
                    <a:pt x="138278" y="116723"/>
                  </a:lnTo>
                  <a:lnTo>
                    <a:pt x="140422" y="120767"/>
                  </a:lnTo>
                  <a:lnTo>
                    <a:pt x="146203" y="158539"/>
                  </a:lnTo>
                  <a:lnTo>
                    <a:pt x="173908" y="203922"/>
                  </a:lnTo>
                  <a:lnTo>
                    <a:pt x="190443" y="217980"/>
                  </a:lnTo>
                  <a:lnTo>
                    <a:pt x="237604" y="239247"/>
                  </a:lnTo>
                  <a:lnTo>
                    <a:pt x="260524" y="244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71438" y="105284"/>
              <a:ext cx="39920" cy="442198"/>
            </a:xfrm>
            <a:custGeom>
              <a:avLst/>
              <a:gdLst/>
              <a:ahLst/>
              <a:cxnLst/>
              <a:rect l="0" t="0" r="0" b="0"/>
              <a:pathLst>
                <a:path w="39920" h="442198">
                  <a:moveTo>
                    <a:pt x="8334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9" y="159505"/>
                  </a:lnTo>
                  <a:lnTo>
                    <a:pt x="15305" y="220761"/>
                  </a:lnTo>
                  <a:lnTo>
                    <a:pt x="18978" y="275591"/>
                  </a:lnTo>
                  <a:lnTo>
                    <a:pt x="25785" y="328232"/>
                  </a:lnTo>
                  <a:lnTo>
                    <a:pt x="31798" y="385414"/>
                  </a:lnTo>
                  <a:lnTo>
                    <a:pt x="3991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53430" y="263212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8621" y="3119"/>
                  </a:lnTo>
                  <a:lnTo>
                    <a:pt x="96323" y="14654"/>
                  </a:lnTo>
                  <a:lnTo>
                    <a:pt x="33178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87560" y="308004"/>
              <a:ext cx="205402" cy="242758"/>
            </a:xfrm>
            <a:custGeom>
              <a:avLst/>
              <a:gdLst/>
              <a:ahLst/>
              <a:cxnLst/>
              <a:rect l="0" t="0" r="0" b="0"/>
              <a:pathLst>
                <a:path w="205402" h="242758">
                  <a:moveTo>
                    <a:pt x="8025" y="92078"/>
                  </a:moveTo>
                  <a:lnTo>
                    <a:pt x="66642" y="92078"/>
                  </a:lnTo>
                  <a:lnTo>
                    <a:pt x="119646" y="90909"/>
                  </a:lnTo>
                  <a:lnTo>
                    <a:pt x="175929" y="77424"/>
                  </a:lnTo>
                  <a:lnTo>
                    <a:pt x="202314" y="61740"/>
                  </a:lnTo>
                  <a:lnTo>
                    <a:pt x="205401" y="55475"/>
                  </a:lnTo>
                  <a:lnTo>
                    <a:pt x="205120" y="48959"/>
                  </a:lnTo>
                  <a:lnTo>
                    <a:pt x="198568" y="35480"/>
                  </a:lnTo>
                  <a:lnTo>
                    <a:pt x="187858" y="21690"/>
                  </a:lnTo>
                  <a:lnTo>
                    <a:pt x="163084" y="6362"/>
                  </a:lnTo>
                  <a:lnTo>
                    <a:pt x="122339" y="0"/>
                  </a:lnTo>
                  <a:lnTo>
                    <a:pt x="78811" y="3705"/>
                  </a:lnTo>
                  <a:lnTo>
                    <a:pt x="41867" y="17800"/>
                  </a:lnTo>
                  <a:lnTo>
                    <a:pt x="25796" y="33330"/>
                  </a:lnTo>
                  <a:lnTo>
                    <a:pt x="5946" y="71895"/>
                  </a:lnTo>
                  <a:lnTo>
                    <a:pt x="0" y="108455"/>
                  </a:lnTo>
                  <a:lnTo>
                    <a:pt x="6397" y="154325"/>
                  </a:lnTo>
                  <a:lnTo>
                    <a:pt x="16772" y="185391"/>
                  </a:lnTo>
                  <a:lnTo>
                    <a:pt x="47319" y="224787"/>
                  </a:lnTo>
                  <a:lnTo>
                    <a:pt x="73480" y="240714"/>
                  </a:lnTo>
                  <a:lnTo>
                    <a:pt x="93268" y="242757"/>
                  </a:lnTo>
                  <a:lnTo>
                    <a:pt x="151095" y="239909"/>
                  </a:lnTo>
                  <a:lnTo>
                    <a:pt x="187010" y="2394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16767" y="347440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77277" y="49498"/>
                  </a:lnTo>
                  <a:lnTo>
                    <a:pt x="14039" y="1123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95709" y="347440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0" y="0"/>
                  </a:moveTo>
                  <a:lnTo>
                    <a:pt x="24047" y="17981"/>
                  </a:lnTo>
                  <a:lnTo>
                    <a:pt x="83446" y="74354"/>
                  </a:lnTo>
                  <a:lnTo>
                    <a:pt x="145679" y="115250"/>
                  </a:lnTo>
                  <a:lnTo>
                    <a:pt x="16845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190549" y="105284"/>
            <a:ext cx="873866" cy="463255"/>
            <a:chOff x="5190549" y="105284"/>
            <a:chExt cx="873866" cy="463255"/>
          </a:xfrm>
        </p:grpSpPr>
        <p:sp>
          <p:nvSpPr>
            <p:cNvPr id="23" name="Freeform 22"/>
            <p:cNvSpPr/>
            <p:nvPr/>
          </p:nvSpPr>
          <p:spPr>
            <a:xfrm>
              <a:off x="5337952" y="105284"/>
              <a:ext cx="21054" cy="463255"/>
            </a:xfrm>
            <a:custGeom>
              <a:avLst/>
              <a:gdLst/>
              <a:ahLst/>
              <a:cxnLst/>
              <a:rect l="0" t="0" r="0" b="0"/>
              <a:pathLst>
                <a:path w="21054" h="463255">
                  <a:moveTo>
                    <a:pt x="21053" y="0"/>
                  </a:moveTo>
                  <a:lnTo>
                    <a:pt x="6399" y="49552"/>
                  </a:lnTo>
                  <a:lnTo>
                    <a:pt x="1892" y="100080"/>
                  </a:lnTo>
                  <a:lnTo>
                    <a:pt x="558" y="159505"/>
                  </a:lnTo>
                  <a:lnTo>
                    <a:pt x="162" y="221566"/>
                  </a:lnTo>
                  <a:lnTo>
                    <a:pt x="45" y="284408"/>
                  </a:lnTo>
                  <a:lnTo>
                    <a:pt x="10" y="341893"/>
                  </a:lnTo>
                  <a:lnTo>
                    <a:pt x="0" y="395970"/>
                  </a:lnTo>
                  <a:lnTo>
                    <a:pt x="8330" y="451968"/>
                  </a:lnTo>
                  <a:lnTo>
                    <a:pt x="1052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90549" y="263212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03753" y="8333"/>
                  </a:lnTo>
                  <a:lnTo>
                    <a:pt x="144623" y="15684"/>
                  </a:lnTo>
                  <a:lnTo>
                    <a:pt x="96403" y="25054"/>
                  </a:lnTo>
                  <a:lnTo>
                    <a:pt x="45072" y="296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95875" y="43166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1464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16933" y="2842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11689" y="366355"/>
              <a:ext cx="452726" cy="198091"/>
            </a:xfrm>
            <a:custGeom>
              <a:avLst/>
              <a:gdLst/>
              <a:ahLst/>
              <a:cxnLst/>
              <a:rect l="0" t="0" r="0" b="0"/>
              <a:pathLst>
                <a:path w="452726" h="198091">
                  <a:moveTo>
                    <a:pt x="0" y="75841"/>
                  </a:moveTo>
                  <a:lnTo>
                    <a:pt x="16788" y="130886"/>
                  </a:lnTo>
                  <a:lnTo>
                    <a:pt x="19160" y="155678"/>
                  </a:lnTo>
                  <a:lnTo>
                    <a:pt x="18623" y="160651"/>
                  </a:lnTo>
                  <a:lnTo>
                    <a:pt x="17094" y="160457"/>
                  </a:lnTo>
                  <a:lnTo>
                    <a:pt x="14905" y="156818"/>
                  </a:lnTo>
                  <a:lnTo>
                    <a:pt x="11105" y="104688"/>
                  </a:lnTo>
                  <a:lnTo>
                    <a:pt x="13819" y="67621"/>
                  </a:lnTo>
                  <a:lnTo>
                    <a:pt x="16231" y="56323"/>
                  </a:lnTo>
                  <a:lnTo>
                    <a:pt x="22519" y="48791"/>
                  </a:lnTo>
                  <a:lnTo>
                    <a:pt x="41984" y="40422"/>
                  </a:lnTo>
                  <a:lnTo>
                    <a:pt x="51386" y="40530"/>
                  </a:lnTo>
                  <a:lnTo>
                    <a:pt x="68072" y="46890"/>
                  </a:lnTo>
                  <a:lnTo>
                    <a:pt x="80167" y="60634"/>
                  </a:lnTo>
                  <a:lnTo>
                    <a:pt x="113261" y="118469"/>
                  </a:lnTo>
                  <a:lnTo>
                    <a:pt x="119358" y="132222"/>
                  </a:lnTo>
                  <a:lnTo>
                    <a:pt x="119346" y="130976"/>
                  </a:lnTo>
                  <a:lnTo>
                    <a:pt x="116860" y="106215"/>
                  </a:lnTo>
                  <a:lnTo>
                    <a:pt x="118618" y="81152"/>
                  </a:lnTo>
                  <a:lnTo>
                    <a:pt x="127199" y="62214"/>
                  </a:lnTo>
                  <a:lnTo>
                    <a:pt x="150772" y="38398"/>
                  </a:lnTo>
                  <a:lnTo>
                    <a:pt x="160176" y="34502"/>
                  </a:lnTo>
                  <a:lnTo>
                    <a:pt x="179984" y="33292"/>
                  </a:lnTo>
                  <a:lnTo>
                    <a:pt x="189009" y="36946"/>
                  </a:lnTo>
                  <a:lnTo>
                    <a:pt x="227589" y="72063"/>
                  </a:lnTo>
                  <a:lnTo>
                    <a:pt x="251690" y="127178"/>
                  </a:lnTo>
                  <a:lnTo>
                    <a:pt x="255531" y="138141"/>
                  </a:lnTo>
                  <a:lnTo>
                    <a:pt x="259261" y="141941"/>
                  </a:lnTo>
                  <a:lnTo>
                    <a:pt x="262918" y="140965"/>
                  </a:lnTo>
                  <a:lnTo>
                    <a:pt x="290296" y="107251"/>
                  </a:lnTo>
                  <a:lnTo>
                    <a:pt x="327574" y="87722"/>
                  </a:lnTo>
                  <a:lnTo>
                    <a:pt x="386539" y="62312"/>
                  </a:lnTo>
                  <a:lnTo>
                    <a:pt x="394563" y="56293"/>
                  </a:lnTo>
                  <a:lnTo>
                    <a:pt x="403479" y="37128"/>
                  </a:lnTo>
                  <a:lnTo>
                    <a:pt x="405856" y="25466"/>
                  </a:lnTo>
                  <a:lnTo>
                    <a:pt x="402762" y="16521"/>
                  </a:lnTo>
                  <a:lnTo>
                    <a:pt x="396020" y="9388"/>
                  </a:lnTo>
                  <a:lnTo>
                    <a:pt x="386846" y="3463"/>
                  </a:lnTo>
                  <a:lnTo>
                    <a:pt x="364174" y="0"/>
                  </a:lnTo>
                  <a:lnTo>
                    <a:pt x="339670" y="3529"/>
                  </a:lnTo>
                  <a:lnTo>
                    <a:pt x="307313" y="18671"/>
                  </a:lnTo>
                  <a:lnTo>
                    <a:pt x="290222" y="31325"/>
                  </a:lnTo>
                  <a:lnTo>
                    <a:pt x="267446" y="62781"/>
                  </a:lnTo>
                  <a:lnTo>
                    <a:pt x="257058" y="101738"/>
                  </a:lnTo>
                  <a:lnTo>
                    <a:pt x="259569" y="137327"/>
                  </a:lnTo>
                  <a:lnTo>
                    <a:pt x="267832" y="156201"/>
                  </a:lnTo>
                  <a:lnTo>
                    <a:pt x="280473" y="172388"/>
                  </a:lnTo>
                  <a:lnTo>
                    <a:pt x="297790" y="187381"/>
                  </a:lnTo>
                  <a:lnTo>
                    <a:pt x="320304" y="195605"/>
                  </a:lnTo>
                  <a:lnTo>
                    <a:pt x="344738" y="198090"/>
                  </a:lnTo>
                  <a:lnTo>
                    <a:pt x="405316" y="187144"/>
                  </a:lnTo>
                  <a:lnTo>
                    <a:pt x="452725" y="181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72509" y="1170994"/>
            <a:ext cx="445029" cy="459763"/>
            <a:chOff x="172509" y="1170994"/>
            <a:chExt cx="445029" cy="459763"/>
          </a:xfrm>
        </p:grpSpPr>
        <p:sp>
          <p:nvSpPr>
            <p:cNvPr id="29" name="Freeform 28"/>
            <p:cNvSpPr/>
            <p:nvPr/>
          </p:nvSpPr>
          <p:spPr>
            <a:xfrm>
              <a:off x="282074" y="1284476"/>
              <a:ext cx="240942" cy="291400"/>
            </a:xfrm>
            <a:custGeom>
              <a:avLst/>
              <a:gdLst/>
              <a:ahLst/>
              <a:cxnLst/>
              <a:rect l="0" t="0" r="0" b="0"/>
              <a:pathLst>
                <a:path w="240942" h="291400">
                  <a:moveTo>
                    <a:pt x="160122" y="0"/>
                  </a:moveTo>
                  <a:lnTo>
                    <a:pt x="101506" y="0"/>
                  </a:lnTo>
                  <a:lnTo>
                    <a:pt x="48501" y="1170"/>
                  </a:lnTo>
                  <a:lnTo>
                    <a:pt x="25115" y="5589"/>
                  </a:lnTo>
                  <a:lnTo>
                    <a:pt x="16305" y="10745"/>
                  </a:lnTo>
                  <a:lnTo>
                    <a:pt x="3397" y="25833"/>
                  </a:lnTo>
                  <a:lnTo>
                    <a:pt x="0" y="47356"/>
                  </a:lnTo>
                  <a:lnTo>
                    <a:pt x="3559" y="72520"/>
                  </a:lnTo>
                  <a:lnTo>
                    <a:pt x="25786" y="135098"/>
                  </a:lnTo>
                  <a:lnTo>
                    <a:pt x="30790" y="140368"/>
                  </a:lnTo>
                  <a:lnTo>
                    <a:pt x="36466" y="141542"/>
                  </a:lnTo>
                  <a:lnTo>
                    <a:pt x="50182" y="136607"/>
                  </a:lnTo>
                  <a:lnTo>
                    <a:pt x="103314" y="113425"/>
                  </a:lnTo>
                  <a:lnTo>
                    <a:pt x="143420" y="113286"/>
                  </a:lnTo>
                  <a:lnTo>
                    <a:pt x="190488" y="124890"/>
                  </a:lnTo>
                  <a:lnTo>
                    <a:pt x="212223" y="135835"/>
                  </a:lnTo>
                  <a:lnTo>
                    <a:pt x="227342" y="151618"/>
                  </a:lnTo>
                  <a:lnTo>
                    <a:pt x="236791" y="171501"/>
                  </a:lnTo>
                  <a:lnTo>
                    <a:pt x="240941" y="207833"/>
                  </a:lnTo>
                  <a:lnTo>
                    <a:pt x="234111" y="241345"/>
                  </a:lnTo>
                  <a:lnTo>
                    <a:pt x="223812" y="262852"/>
                  </a:lnTo>
                  <a:lnTo>
                    <a:pt x="208316" y="277870"/>
                  </a:lnTo>
                  <a:lnTo>
                    <a:pt x="188561" y="287275"/>
                  </a:lnTo>
                  <a:lnTo>
                    <a:pt x="152301" y="291399"/>
                  </a:lnTo>
                  <a:lnTo>
                    <a:pt x="97308" y="279850"/>
                  </a:lnTo>
                  <a:lnTo>
                    <a:pt x="50595" y="263093"/>
                  </a:lnTo>
                  <a:lnTo>
                    <a:pt x="3378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2509" y="1170994"/>
              <a:ext cx="445029" cy="459763"/>
            </a:xfrm>
            <a:custGeom>
              <a:avLst/>
              <a:gdLst/>
              <a:ahLst/>
              <a:cxnLst/>
              <a:rect l="0" t="0" r="0" b="0"/>
              <a:pathLst>
                <a:path w="445029" h="459763">
                  <a:moveTo>
                    <a:pt x="332858" y="29254"/>
                  </a:moveTo>
                  <a:lnTo>
                    <a:pt x="288896" y="5535"/>
                  </a:lnTo>
                  <a:lnTo>
                    <a:pt x="253022" y="0"/>
                  </a:lnTo>
                  <a:lnTo>
                    <a:pt x="218346" y="3949"/>
                  </a:lnTo>
                  <a:lnTo>
                    <a:pt x="161454" y="30543"/>
                  </a:lnTo>
                  <a:lnTo>
                    <a:pt x="124534" y="53813"/>
                  </a:lnTo>
                  <a:lnTo>
                    <a:pt x="62434" y="113790"/>
                  </a:lnTo>
                  <a:lnTo>
                    <a:pt x="42163" y="145159"/>
                  </a:lnTo>
                  <a:lnTo>
                    <a:pt x="17364" y="208247"/>
                  </a:lnTo>
                  <a:lnTo>
                    <a:pt x="673" y="270458"/>
                  </a:lnTo>
                  <a:lnTo>
                    <a:pt x="0" y="329540"/>
                  </a:lnTo>
                  <a:lnTo>
                    <a:pt x="5937" y="352228"/>
                  </a:lnTo>
                  <a:lnTo>
                    <a:pt x="36073" y="406719"/>
                  </a:lnTo>
                  <a:lnTo>
                    <a:pt x="91453" y="442839"/>
                  </a:lnTo>
                  <a:lnTo>
                    <a:pt x="124850" y="455045"/>
                  </a:lnTo>
                  <a:lnTo>
                    <a:pt x="187352" y="459762"/>
                  </a:lnTo>
                  <a:lnTo>
                    <a:pt x="220226" y="458067"/>
                  </a:lnTo>
                  <a:lnTo>
                    <a:pt x="276338" y="441035"/>
                  </a:lnTo>
                  <a:lnTo>
                    <a:pt x="338414" y="414067"/>
                  </a:lnTo>
                  <a:lnTo>
                    <a:pt x="394331" y="371907"/>
                  </a:lnTo>
                  <a:lnTo>
                    <a:pt x="410994" y="342521"/>
                  </a:lnTo>
                  <a:lnTo>
                    <a:pt x="436373" y="283215"/>
                  </a:lnTo>
                  <a:lnTo>
                    <a:pt x="445028" y="245142"/>
                  </a:lnTo>
                  <a:lnTo>
                    <a:pt x="439547" y="198761"/>
                  </a:lnTo>
                  <a:lnTo>
                    <a:pt x="429330" y="167606"/>
                  </a:lnTo>
                  <a:lnTo>
                    <a:pt x="385190" y="105441"/>
                  </a:lnTo>
                  <a:lnTo>
                    <a:pt x="370155" y="91191"/>
                  </a:lnTo>
                  <a:lnTo>
                    <a:pt x="321696" y="63031"/>
                  </a:lnTo>
                  <a:lnTo>
                    <a:pt x="279378" y="54080"/>
                  </a:lnTo>
                  <a:lnTo>
                    <a:pt x="216227" y="50808"/>
                  </a:lnTo>
                  <a:lnTo>
                    <a:pt x="195988" y="50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96977" y="972247"/>
            <a:ext cx="977345" cy="567927"/>
            <a:chOff x="2096977" y="972247"/>
            <a:chExt cx="977345" cy="567927"/>
          </a:xfrm>
        </p:grpSpPr>
        <p:sp>
          <p:nvSpPr>
            <p:cNvPr id="32" name="Freeform 31"/>
            <p:cNvSpPr/>
            <p:nvPr/>
          </p:nvSpPr>
          <p:spPr>
            <a:xfrm>
              <a:off x="2096977" y="972247"/>
              <a:ext cx="240350" cy="567927"/>
            </a:xfrm>
            <a:custGeom>
              <a:avLst/>
              <a:gdLst/>
              <a:ahLst/>
              <a:cxnLst/>
              <a:rect l="0" t="0" r="0" b="0"/>
              <a:pathLst>
                <a:path w="240350" h="567927">
                  <a:moveTo>
                    <a:pt x="166649" y="375400"/>
                  </a:moveTo>
                  <a:lnTo>
                    <a:pt x="146406" y="331438"/>
                  </a:lnTo>
                  <a:lnTo>
                    <a:pt x="130746" y="317647"/>
                  </a:lnTo>
                  <a:lnTo>
                    <a:pt x="121657" y="312331"/>
                  </a:lnTo>
                  <a:lnTo>
                    <a:pt x="102199" y="309545"/>
                  </a:lnTo>
                  <a:lnTo>
                    <a:pt x="92097" y="310440"/>
                  </a:lnTo>
                  <a:lnTo>
                    <a:pt x="74633" y="317673"/>
                  </a:lnTo>
                  <a:lnTo>
                    <a:pt x="44358" y="341380"/>
                  </a:lnTo>
                  <a:lnTo>
                    <a:pt x="22920" y="367270"/>
                  </a:lnTo>
                  <a:lnTo>
                    <a:pt x="7340" y="402757"/>
                  </a:lnTo>
                  <a:lnTo>
                    <a:pt x="0" y="456670"/>
                  </a:lnTo>
                  <a:lnTo>
                    <a:pt x="1670" y="509260"/>
                  </a:lnTo>
                  <a:lnTo>
                    <a:pt x="7928" y="530820"/>
                  </a:lnTo>
                  <a:lnTo>
                    <a:pt x="18508" y="548201"/>
                  </a:lnTo>
                  <a:lnTo>
                    <a:pt x="34128" y="560605"/>
                  </a:lnTo>
                  <a:lnTo>
                    <a:pt x="43207" y="565551"/>
                  </a:lnTo>
                  <a:lnTo>
                    <a:pt x="62653" y="567926"/>
                  </a:lnTo>
                  <a:lnTo>
                    <a:pt x="103733" y="559919"/>
                  </a:lnTo>
                  <a:lnTo>
                    <a:pt x="135139" y="544846"/>
                  </a:lnTo>
                  <a:lnTo>
                    <a:pt x="161083" y="519973"/>
                  </a:lnTo>
                  <a:lnTo>
                    <a:pt x="177998" y="479198"/>
                  </a:lnTo>
                  <a:lnTo>
                    <a:pt x="190419" y="430072"/>
                  </a:lnTo>
                  <a:lnTo>
                    <a:pt x="201508" y="378471"/>
                  </a:lnTo>
                  <a:lnTo>
                    <a:pt x="212203" y="320548"/>
                  </a:lnTo>
                  <a:lnTo>
                    <a:pt x="211603" y="258932"/>
                  </a:lnTo>
                  <a:lnTo>
                    <a:pt x="209605" y="196222"/>
                  </a:lnTo>
                  <a:lnTo>
                    <a:pt x="203424" y="138776"/>
                  </a:lnTo>
                  <a:lnTo>
                    <a:pt x="194302" y="111917"/>
                  </a:lnTo>
                  <a:lnTo>
                    <a:pt x="179132" y="74283"/>
                  </a:lnTo>
                  <a:lnTo>
                    <a:pt x="163526" y="14753"/>
                  </a:lnTo>
                  <a:lnTo>
                    <a:pt x="157548" y="6287"/>
                  </a:lnTo>
                  <a:lnTo>
                    <a:pt x="150054" y="1813"/>
                  </a:lnTo>
                  <a:lnTo>
                    <a:pt x="141547" y="0"/>
                  </a:lnTo>
                  <a:lnTo>
                    <a:pt x="135877" y="4641"/>
                  </a:lnTo>
                  <a:lnTo>
                    <a:pt x="129576" y="25395"/>
                  </a:lnTo>
                  <a:lnTo>
                    <a:pt x="125531" y="77973"/>
                  </a:lnTo>
                  <a:lnTo>
                    <a:pt x="124732" y="133419"/>
                  </a:lnTo>
                  <a:lnTo>
                    <a:pt x="118985" y="195020"/>
                  </a:lnTo>
                  <a:lnTo>
                    <a:pt x="115482" y="246175"/>
                  </a:lnTo>
                  <a:lnTo>
                    <a:pt x="122704" y="308627"/>
                  </a:lnTo>
                  <a:lnTo>
                    <a:pt x="132052" y="357695"/>
                  </a:lnTo>
                  <a:lnTo>
                    <a:pt x="148810" y="416790"/>
                  </a:lnTo>
                  <a:lnTo>
                    <a:pt x="174304" y="467934"/>
                  </a:lnTo>
                  <a:lnTo>
                    <a:pt x="191108" y="483987"/>
                  </a:lnTo>
                  <a:lnTo>
                    <a:pt x="240349" y="512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95336" y="1189720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05865" y="129500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0528"/>
                  </a:lnTo>
                  <a:lnTo>
                    <a:pt x="49599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79659" y="965054"/>
            <a:ext cx="687210" cy="423457"/>
            <a:chOff x="3579659" y="965054"/>
            <a:chExt cx="687210" cy="423457"/>
          </a:xfrm>
        </p:grpSpPr>
        <p:sp>
          <p:nvSpPr>
            <p:cNvPr id="36" name="Freeform 35"/>
            <p:cNvSpPr/>
            <p:nvPr/>
          </p:nvSpPr>
          <p:spPr>
            <a:xfrm>
              <a:off x="3579659" y="965054"/>
              <a:ext cx="302377" cy="423457"/>
            </a:xfrm>
            <a:custGeom>
              <a:avLst/>
              <a:gdLst/>
              <a:ahLst/>
              <a:cxnLst/>
              <a:rect l="0" t="0" r="0" b="0"/>
              <a:pathLst>
                <a:path w="302377" h="423457">
                  <a:moveTo>
                    <a:pt x="273771" y="24624"/>
                  </a:moveTo>
                  <a:lnTo>
                    <a:pt x="236292" y="32958"/>
                  </a:lnTo>
                  <a:lnTo>
                    <a:pt x="184869" y="34719"/>
                  </a:lnTo>
                  <a:lnTo>
                    <a:pt x="130821" y="26662"/>
                  </a:lnTo>
                  <a:lnTo>
                    <a:pt x="68726" y="10392"/>
                  </a:lnTo>
                  <a:lnTo>
                    <a:pt x="33253" y="0"/>
                  </a:lnTo>
                  <a:lnTo>
                    <a:pt x="23348" y="20"/>
                  </a:lnTo>
                  <a:lnTo>
                    <a:pt x="6104" y="6280"/>
                  </a:lnTo>
                  <a:lnTo>
                    <a:pt x="1740" y="12395"/>
                  </a:lnTo>
                  <a:lnTo>
                    <a:pt x="0" y="19981"/>
                  </a:lnTo>
                  <a:lnTo>
                    <a:pt x="3140" y="47425"/>
                  </a:lnTo>
                  <a:lnTo>
                    <a:pt x="10751" y="105789"/>
                  </a:lnTo>
                  <a:lnTo>
                    <a:pt x="25084" y="161091"/>
                  </a:lnTo>
                  <a:lnTo>
                    <a:pt x="25593" y="182373"/>
                  </a:lnTo>
                  <a:lnTo>
                    <a:pt x="24259" y="196510"/>
                  </a:lnTo>
                  <a:lnTo>
                    <a:pt x="25542" y="195367"/>
                  </a:lnTo>
                  <a:lnTo>
                    <a:pt x="31255" y="185908"/>
                  </a:lnTo>
                  <a:lnTo>
                    <a:pt x="41594" y="173905"/>
                  </a:lnTo>
                  <a:lnTo>
                    <a:pt x="66157" y="159583"/>
                  </a:lnTo>
                  <a:lnTo>
                    <a:pt x="95662" y="147930"/>
                  </a:lnTo>
                  <a:lnTo>
                    <a:pt x="132221" y="148247"/>
                  </a:lnTo>
                  <a:lnTo>
                    <a:pt x="185325" y="160004"/>
                  </a:lnTo>
                  <a:lnTo>
                    <a:pt x="227704" y="183644"/>
                  </a:lnTo>
                  <a:lnTo>
                    <a:pt x="273424" y="227881"/>
                  </a:lnTo>
                  <a:lnTo>
                    <a:pt x="291605" y="257204"/>
                  </a:lnTo>
                  <a:lnTo>
                    <a:pt x="299245" y="278902"/>
                  </a:lnTo>
                  <a:lnTo>
                    <a:pt x="302376" y="316255"/>
                  </a:lnTo>
                  <a:lnTo>
                    <a:pt x="298962" y="339071"/>
                  </a:lnTo>
                  <a:lnTo>
                    <a:pt x="290426" y="357791"/>
                  </a:lnTo>
                  <a:lnTo>
                    <a:pt x="277664" y="373910"/>
                  </a:lnTo>
                  <a:lnTo>
                    <a:pt x="236372" y="410450"/>
                  </a:lnTo>
                  <a:lnTo>
                    <a:pt x="215425" y="418371"/>
                  </a:lnTo>
                  <a:lnTo>
                    <a:pt x="163850" y="423456"/>
                  </a:lnTo>
                  <a:lnTo>
                    <a:pt x="139519" y="417912"/>
                  </a:lnTo>
                  <a:lnTo>
                    <a:pt x="84602" y="388717"/>
                  </a:lnTo>
                  <a:lnTo>
                    <a:pt x="25151" y="346666"/>
                  </a:lnTo>
                  <a:lnTo>
                    <a:pt x="10558" y="340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12072" y="1026203"/>
              <a:ext cx="354797" cy="343589"/>
            </a:xfrm>
            <a:custGeom>
              <a:avLst/>
              <a:gdLst/>
              <a:ahLst/>
              <a:cxnLst/>
              <a:rect l="0" t="0" r="0" b="0"/>
              <a:pathLst>
                <a:path w="354797" h="343589">
                  <a:moveTo>
                    <a:pt x="194042" y="5589"/>
                  </a:moveTo>
                  <a:lnTo>
                    <a:pt x="177274" y="0"/>
                  </a:lnTo>
                  <a:lnTo>
                    <a:pt x="159684" y="376"/>
                  </a:lnTo>
                  <a:lnTo>
                    <a:pt x="119795" y="10149"/>
                  </a:lnTo>
                  <a:lnTo>
                    <a:pt x="94184" y="25528"/>
                  </a:lnTo>
                  <a:lnTo>
                    <a:pt x="41256" y="74526"/>
                  </a:lnTo>
                  <a:lnTo>
                    <a:pt x="24640" y="102054"/>
                  </a:lnTo>
                  <a:lnTo>
                    <a:pt x="4866" y="156333"/>
                  </a:lnTo>
                  <a:lnTo>
                    <a:pt x="0" y="181381"/>
                  </a:lnTo>
                  <a:lnTo>
                    <a:pt x="6407" y="226057"/>
                  </a:lnTo>
                  <a:lnTo>
                    <a:pt x="23493" y="278077"/>
                  </a:lnTo>
                  <a:lnTo>
                    <a:pt x="54311" y="317308"/>
                  </a:lnTo>
                  <a:lnTo>
                    <a:pt x="86089" y="338806"/>
                  </a:lnTo>
                  <a:lnTo>
                    <a:pt x="111748" y="343588"/>
                  </a:lnTo>
                  <a:lnTo>
                    <a:pt x="166348" y="342716"/>
                  </a:lnTo>
                  <a:lnTo>
                    <a:pt x="214958" y="332968"/>
                  </a:lnTo>
                  <a:lnTo>
                    <a:pt x="276633" y="303104"/>
                  </a:lnTo>
                  <a:lnTo>
                    <a:pt x="311655" y="267259"/>
                  </a:lnTo>
                  <a:lnTo>
                    <a:pt x="337983" y="226383"/>
                  </a:lnTo>
                  <a:lnTo>
                    <a:pt x="354796" y="184514"/>
                  </a:lnTo>
                  <a:lnTo>
                    <a:pt x="354626" y="141792"/>
                  </a:lnTo>
                  <a:lnTo>
                    <a:pt x="335683" y="84529"/>
                  </a:lnTo>
                  <a:lnTo>
                    <a:pt x="315038" y="50426"/>
                  </a:lnTo>
                  <a:lnTo>
                    <a:pt x="287215" y="26153"/>
                  </a:lnTo>
                  <a:lnTo>
                    <a:pt x="267037" y="15509"/>
                  </a:lnTo>
                  <a:lnTo>
                    <a:pt x="212912" y="689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674653" y="1010735"/>
            <a:ext cx="147400" cy="136872"/>
            <a:chOff x="4674653" y="1010735"/>
            <a:chExt cx="147400" cy="136872"/>
          </a:xfrm>
        </p:grpSpPr>
        <p:sp>
          <p:nvSpPr>
            <p:cNvPr id="39" name="Freeform 38"/>
            <p:cNvSpPr/>
            <p:nvPr/>
          </p:nvSpPr>
          <p:spPr>
            <a:xfrm>
              <a:off x="4674653" y="1010735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0"/>
                  </a:moveTo>
                  <a:lnTo>
                    <a:pt x="92311" y="58563"/>
                  </a:lnTo>
                  <a:lnTo>
                    <a:pt x="29319" y="11711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85181" y="1031792"/>
              <a:ext cx="136872" cy="115815"/>
            </a:xfrm>
            <a:custGeom>
              <a:avLst/>
              <a:gdLst/>
              <a:ahLst/>
              <a:cxnLst/>
              <a:rect l="0" t="0" r="0" b="0"/>
              <a:pathLst>
                <a:path w="136872" h="115815">
                  <a:moveTo>
                    <a:pt x="0" y="0"/>
                  </a:moveTo>
                  <a:lnTo>
                    <a:pt x="53875" y="38257"/>
                  </a:lnTo>
                  <a:lnTo>
                    <a:pt x="113582" y="95217"/>
                  </a:lnTo>
                  <a:lnTo>
                    <a:pt x="136871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281377" y="884393"/>
            <a:ext cx="319784" cy="463255"/>
            <a:chOff x="5281377" y="884393"/>
            <a:chExt cx="319784" cy="463255"/>
          </a:xfrm>
        </p:grpSpPr>
        <p:sp>
          <p:nvSpPr>
            <p:cNvPr id="42" name="Freeform 41"/>
            <p:cNvSpPr/>
            <p:nvPr/>
          </p:nvSpPr>
          <p:spPr>
            <a:xfrm>
              <a:off x="5537989" y="884393"/>
              <a:ext cx="63172" cy="463255"/>
            </a:xfrm>
            <a:custGeom>
              <a:avLst/>
              <a:gdLst/>
              <a:ahLst/>
              <a:cxnLst/>
              <a:rect l="0" t="0" r="0" b="0"/>
              <a:pathLst>
                <a:path w="63172" h="463255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4655" y="159757"/>
                  </a:lnTo>
                  <a:lnTo>
                    <a:pt x="24750" y="214232"/>
                  </a:lnTo>
                  <a:lnTo>
                    <a:pt x="31405" y="277541"/>
                  </a:lnTo>
                  <a:lnTo>
                    <a:pt x="42772" y="334413"/>
                  </a:lnTo>
                  <a:lnTo>
                    <a:pt x="52838" y="385695"/>
                  </a:lnTo>
                  <a:lnTo>
                    <a:pt x="60110" y="427405"/>
                  </a:lnTo>
                  <a:lnTo>
                    <a:pt x="6317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81377" y="905450"/>
              <a:ext cx="246085" cy="275752"/>
            </a:xfrm>
            <a:custGeom>
              <a:avLst/>
              <a:gdLst/>
              <a:ahLst/>
              <a:cxnLst/>
              <a:rect l="0" t="0" r="0" b="0"/>
              <a:pathLst>
                <a:path w="246085" h="275752">
                  <a:moveTo>
                    <a:pt x="246084" y="189513"/>
                  </a:moveTo>
                  <a:lnTo>
                    <a:pt x="182656" y="208641"/>
                  </a:lnTo>
                  <a:lnTo>
                    <a:pt x="130236" y="233727"/>
                  </a:lnTo>
                  <a:lnTo>
                    <a:pt x="69290" y="255618"/>
                  </a:lnTo>
                  <a:lnTo>
                    <a:pt x="19829" y="275751"/>
                  </a:lnTo>
                  <a:lnTo>
                    <a:pt x="11019" y="273911"/>
                  </a:lnTo>
                  <a:lnTo>
                    <a:pt x="5146" y="268005"/>
                  </a:lnTo>
                  <a:lnTo>
                    <a:pt x="1231" y="259389"/>
                  </a:lnTo>
                  <a:lnTo>
                    <a:pt x="0" y="240456"/>
                  </a:lnTo>
                  <a:lnTo>
                    <a:pt x="4522" y="220343"/>
                  </a:lnTo>
                  <a:lnTo>
                    <a:pt x="33007" y="162768"/>
                  </a:lnTo>
                  <a:lnTo>
                    <a:pt x="51873" y="109534"/>
                  </a:lnTo>
                  <a:lnTo>
                    <a:pt x="70452" y="47613"/>
                  </a:lnTo>
                  <a:lnTo>
                    <a:pt x="88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382726" y="1687619"/>
            <a:ext cx="670539" cy="434236"/>
            <a:chOff x="2382726" y="1687619"/>
            <a:chExt cx="670539" cy="434236"/>
          </a:xfrm>
        </p:grpSpPr>
        <p:sp>
          <p:nvSpPr>
            <p:cNvPr id="45" name="Freeform 44"/>
            <p:cNvSpPr/>
            <p:nvPr/>
          </p:nvSpPr>
          <p:spPr>
            <a:xfrm>
              <a:off x="2382726" y="1687619"/>
              <a:ext cx="280984" cy="434236"/>
            </a:xfrm>
            <a:custGeom>
              <a:avLst/>
              <a:gdLst/>
              <a:ahLst/>
              <a:cxnLst/>
              <a:rect l="0" t="0" r="0" b="0"/>
              <a:pathLst>
                <a:path w="280984" h="434236">
                  <a:moveTo>
                    <a:pt x="217812" y="281210"/>
                  </a:moveTo>
                  <a:lnTo>
                    <a:pt x="208237" y="249927"/>
                  </a:lnTo>
                  <a:lnTo>
                    <a:pt x="178409" y="211522"/>
                  </a:lnTo>
                  <a:lnTo>
                    <a:pt x="170487" y="207845"/>
                  </a:lnTo>
                  <a:lnTo>
                    <a:pt x="152325" y="206879"/>
                  </a:lnTo>
                  <a:lnTo>
                    <a:pt x="93361" y="218880"/>
                  </a:lnTo>
                  <a:lnTo>
                    <a:pt x="49730" y="237832"/>
                  </a:lnTo>
                  <a:lnTo>
                    <a:pt x="34705" y="253742"/>
                  </a:lnTo>
                  <a:lnTo>
                    <a:pt x="7805" y="313157"/>
                  </a:lnTo>
                  <a:lnTo>
                    <a:pt x="0" y="347607"/>
                  </a:lnTo>
                  <a:lnTo>
                    <a:pt x="514" y="372721"/>
                  </a:lnTo>
                  <a:lnTo>
                    <a:pt x="13958" y="405420"/>
                  </a:lnTo>
                  <a:lnTo>
                    <a:pt x="26215" y="422592"/>
                  </a:lnTo>
                  <a:lnTo>
                    <a:pt x="45700" y="431784"/>
                  </a:lnTo>
                  <a:lnTo>
                    <a:pt x="57447" y="434235"/>
                  </a:lnTo>
                  <a:lnTo>
                    <a:pt x="79859" y="430719"/>
                  </a:lnTo>
                  <a:lnTo>
                    <a:pt x="109087" y="415586"/>
                  </a:lnTo>
                  <a:lnTo>
                    <a:pt x="153235" y="381487"/>
                  </a:lnTo>
                  <a:lnTo>
                    <a:pt x="189213" y="321714"/>
                  </a:lnTo>
                  <a:lnTo>
                    <a:pt x="209607" y="269670"/>
                  </a:lnTo>
                  <a:lnTo>
                    <a:pt x="220015" y="240986"/>
                  </a:lnTo>
                  <a:lnTo>
                    <a:pt x="229816" y="178031"/>
                  </a:lnTo>
                  <a:lnTo>
                    <a:pt x="233676" y="147615"/>
                  </a:lnTo>
                  <a:lnTo>
                    <a:pt x="229272" y="98776"/>
                  </a:lnTo>
                  <a:lnTo>
                    <a:pt x="217303" y="42879"/>
                  </a:lnTo>
                  <a:lnTo>
                    <a:pt x="209397" y="20867"/>
                  </a:lnTo>
                  <a:lnTo>
                    <a:pt x="198085" y="3285"/>
                  </a:lnTo>
                  <a:lnTo>
                    <a:pt x="191792" y="0"/>
                  </a:lnTo>
                  <a:lnTo>
                    <a:pt x="185258" y="150"/>
                  </a:lnTo>
                  <a:lnTo>
                    <a:pt x="178562" y="2590"/>
                  </a:lnTo>
                  <a:lnTo>
                    <a:pt x="174098" y="10065"/>
                  </a:lnTo>
                  <a:lnTo>
                    <a:pt x="163814" y="60971"/>
                  </a:lnTo>
                  <a:lnTo>
                    <a:pt x="156453" y="116433"/>
                  </a:lnTo>
                  <a:lnTo>
                    <a:pt x="162235" y="179684"/>
                  </a:lnTo>
                  <a:lnTo>
                    <a:pt x="170829" y="238452"/>
                  </a:lnTo>
                  <a:lnTo>
                    <a:pt x="192605" y="300795"/>
                  </a:lnTo>
                  <a:lnTo>
                    <a:pt x="204754" y="332246"/>
                  </a:lnTo>
                  <a:lnTo>
                    <a:pt x="216298" y="349126"/>
                  </a:lnTo>
                  <a:lnTo>
                    <a:pt x="232347" y="361308"/>
                  </a:lnTo>
                  <a:lnTo>
                    <a:pt x="257994" y="371623"/>
                  </a:lnTo>
                  <a:lnTo>
                    <a:pt x="280983" y="375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90093" y="1842487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69036" y="192671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087489" y="1558346"/>
            <a:ext cx="3930743" cy="684224"/>
            <a:chOff x="2087489" y="1558346"/>
            <a:chExt cx="3930743" cy="684224"/>
          </a:xfrm>
        </p:grpSpPr>
        <p:sp>
          <p:nvSpPr>
            <p:cNvPr id="49" name="Freeform 48"/>
            <p:cNvSpPr/>
            <p:nvPr/>
          </p:nvSpPr>
          <p:spPr>
            <a:xfrm>
              <a:off x="3484772" y="1666414"/>
              <a:ext cx="316016" cy="441410"/>
            </a:xfrm>
            <a:custGeom>
              <a:avLst/>
              <a:gdLst/>
              <a:ahLst/>
              <a:cxnLst/>
              <a:rect l="0" t="0" r="0" b="0"/>
              <a:pathLst>
                <a:path w="316016" h="441410">
                  <a:moveTo>
                    <a:pt x="94917" y="7617"/>
                  </a:moveTo>
                  <a:lnTo>
                    <a:pt x="60170" y="61492"/>
                  </a:lnTo>
                  <a:lnTo>
                    <a:pt x="49266" y="85191"/>
                  </a:lnTo>
                  <a:lnTo>
                    <a:pt x="49275" y="83899"/>
                  </a:lnTo>
                  <a:lnTo>
                    <a:pt x="63284" y="51021"/>
                  </a:lnTo>
                  <a:lnTo>
                    <a:pt x="81905" y="24117"/>
                  </a:lnTo>
                  <a:lnTo>
                    <a:pt x="107829" y="6917"/>
                  </a:lnTo>
                  <a:lnTo>
                    <a:pt x="143326" y="0"/>
                  </a:lnTo>
                  <a:lnTo>
                    <a:pt x="163615" y="4621"/>
                  </a:lnTo>
                  <a:lnTo>
                    <a:pt x="195704" y="26652"/>
                  </a:lnTo>
                  <a:lnTo>
                    <a:pt x="217457" y="46662"/>
                  </a:lnTo>
                  <a:lnTo>
                    <a:pt x="237362" y="90025"/>
                  </a:lnTo>
                  <a:lnTo>
                    <a:pt x="256163" y="149837"/>
                  </a:lnTo>
                  <a:lnTo>
                    <a:pt x="255648" y="190656"/>
                  </a:lnTo>
                  <a:lnTo>
                    <a:pt x="243823" y="246370"/>
                  </a:lnTo>
                  <a:lnTo>
                    <a:pt x="223290" y="305555"/>
                  </a:lnTo>
                  <a:lnTo>
                    <a:pt x="205093" y="352868"/>
                  </a:lnTo>
                  <a:lnTo>
                    <a:pt x="177474" y="390283"/>
                  </a:lnTo>
                  <a:lnTo>
                    <a:pt x="126282" y="430189"/>
                  </a:lnTo>
                  <a:lnTo>
                    <a:pt x="105348" y="440312"/>
                  </a:lnTo>
                  <a:lnTo>
                    <a:pt x="62652" y="441409"/>
                  </a:lnTo>
                  <a:lnTo>
                    <a:pt x="24135" y="428736"/>
                  </a:lnTo>
                  <a:lnTo>
                    <a:pt x="7696" y="410420"/>
                  </a:lnTo>
                  <a:lnTo>
                    <a:pt x="1675" y="398985"/>
                  </a:lnTo>
                  <a:lnTo>
                    <a:pt x="0" y="387852"/>
                  </a:lnTo>
                  <a:lnTo>
                    <a:pt x="4378" y="366123"/>
                  </a:lnTo>
                  <a:lnTo>
                    <a:pt x="19997" y="334159"/>
                  </a:lnTo>
                  <a:lnTo>
                    <a:pt x="35883" y="319253"/>
                  </a:lnTo>
                  <a:lnTo>
                    <a:pt x="45032" y="313640"/>
                  </a:lnTo>
                  <a:lnTo>
                    <a:pt x="85855" y="305741"/>
                  </a:lnTo>
                  <a:lnTo>
                    <a:pt x="134996" y="303400"/>
                  </a:lnTo>
                  <a:lnTo>
                    <a:pt x="195597" y="303779"/>
                  </a:lnTo>
                  <a:lnTo>
                    <a:pt x="252628" y="310787"/>
                  </a:lnTo>
                  <a:lnTo>
                    <a:pt x="288655" y="309185"/>
                  </a:lnTo>
                  <a:lnTo>
                    <a:pt x="316015" y="302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66631" y="1747730"/>
              <a:ext cx="278601" cy="355215"/>
            </a:xfrm>
            <a:custGeom>
              <a:avLst/>
              <a:gdLst/>
              <a:ahLst/>
              <a:cxnLst/>
              <a:rect l="0" t="0" r="0" b="0"/>
              <a:pathLst>
                <a:path w="278601" h="355215">
                  <a:moveTo>
                    <a:pt x="155255" y="21057"/>
                  </a:moveTo>
                  <a:lnTo>
                    <a:pt x="138487" y="15468"/>
                  </a:lnTo>
                  <a:lnTo>
                    <a:pt x="120896" y="18963"/>
                  </a:lnTo>
                  <a:lnTo>
                    <a:pt x="81008" y="40271"/>
                  </a:lnTo>
                  <a:lnTo>
                    <a:pt x="66494" y="56503"/>
                  </a:lnTo>
                  <a:lnTo>
                    <a:pt x="28515" y="119272"/>
                  </a:lnTo>
                  <a:lnTo>
                    <a:pt x="6347" y="172649"/>
                  </a:lnTo>
                  <a:lnTo>
                    <a:pt x="0" y="214282"/>
                  </a:lnTo>
                  <a:lnTo>
                    <a:pt x="6260" y="261866"/>
                  </a:lnTo>
                  <a:lnTo>
                    <a:pt x="16612" y="293229"/>
                  </a:lnTo>
                  <a:lnTo>
                    <a:pt x="47151" y="332734"/>
                  </a:lnTo>
                  <a:lnTo>
                    <a:pt x="73311" y="348672"/>
                  </a:lnTo>
                  <a:lnTo>
                    <a:pt x="114468" y="355214"/>
                  </a:lnTo>
                  <a:lnTo>
                    <a:pt x="140637" y="350506"/>
                  </a:lnTo>
                  <a:lnTo>
                    <a:pt x="171981" y="334701"/>
                  </a:lnTo>
                  <a:lnTo>
                    <a:pt x="226379" y="291484"/>
                  </a:lnTo>
                  <a:lnTo>
                    <a:pt x="262540" y="241719"/>
                  </a:lnTo>
                  <a:lnTo>
                    <a:pt x="275430" y="209271"/>
                  </a:lnTo>
                  <a:lnTo>
                    <a:pt x="278600" y="169371"/>
                  </a:lnTo>
                  <a:lnTo>
                    <a:pt x="271480" y="123364"/>
                  </a:lnTo>
                  <a:lnTo>
                    <a:pt x="242122" y="64165"/>
                  </a:lnTo>
                  <a:lnTo>
                    <a:pt x="221677" y="37469"/>
                  </a:lnTo>
                  <a:lnTo>
                    <a:pt x="195213" y="20331"/>
                  </a:lnTo>
                  <a:lnTo>
                    <a:pt x="1447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03317" y="1770982"/>
              <a:ext cx="331784" cy="342463"/>
            </a:xfrm>
            <a:custGeom>
              <a:avLst/>
              <a:gdLst/>
              <a:ahLst/>
              <a:cxnLst/>
              <a:rect l="0" t="0" r="0" b="0"/>
              <a:pathLst>
                <a:path w="331784" h="342463">
                  <a:moveTo>
                    <a:pt x="187066" y="8334"/>
                  </a:moveTo>
                  <a:lnTo>
                    <a:pt x="149588" y="0"/>
                  </a:lnTo>
                  <a:lnTo>
                    <a:pt x="125956" y="1120"/>
                  </a:lnTo>
                  <a:lnTo>
                    <a:pt x="82188" y="20903"/>
                  </a:lnTo>
                  <a:lnTo>
                    <a:pt x="39748" y="52931"/>
                  </a:lnTo>
                  <a:lnTo>
                    <a:pt x="19284" y="82769"/>
                  </a:lnTo>
                  <a:lnTo>
                    <a:pt x="5812" y="119426"/>
                  </a:lnTo>
                  <a:lnTo>
                    <a:pt x="0" y="171101"/>
                  </a:lnTo>
                  <a:lnTo>
                    <a:pt x="3868" y="225277"/>
                  </a:lnTo>
                  <a:lnTo>
                    <a:pt x="16825" y="278004"/>
                  </a:lnTo>
                  <a:lnTo>
                    <a:pt x="47375" y="319681"/>
                  </a:lnTo>
                  <a:lnTo>
                    <a:pt x="73536" y="335851"/>
                  </a:lnTo>
                  <a:lnTo>
                    <a:pt x="114693" y="342462"/>
                  </a:lnTo>
                  <a:lnTo>
                    <a:pt x="152754" y="338832"/>
                  </a:lnTo>
                  <a:lnTo>
                    <a:pt x="216097" y="315473"/>
                  </a:lnTo>
                  <a:lnTo>
                    <a:pt x="246361" y="300549"/>
                  </a:lnTo>
                  <a:lnTo>
                    <a:pt x="299143" y="253847"/>
                  </a:lnTo>
                  <a:lnTo>
                    <a:pt x="318996" y="217487"/>
                  </a:lnTo>
                  <a:lnTo>
                    <a:pt x="329362" y="185729"/>
                  </a:lnTo>
                  <a:lnTo>
                    <a:pt x="331783" y="148373"/>
                  </a:lnTo>
                  <a:lnTo>
                    <a:pt x="328204" y="125555"/>
                  </a:lnTo>
                  <a:lnTo>
                    <a:pt x="319594" y="106835"/>
                  </a:lnTo>
                  <a:lnTo>
                    <a:pt x="295003" y="75754"/>
                  </a:lnTo>
                  <a:lnTo>
                    <a:pt x="263371" y="54176"/>
                  </a:lnTo>
                  <a:lnTo>
                    <a:pt x="208123" y="39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86100" y="1898265"/>
              <a:ext cx="281345" cy="185752"/>
            </a:xfrm>
            <a:custGeom>
              <a:avLst/>
              <a:gdLst/>
              <a:ahLst/>
              <a:cxnLst/>
              <a:rect l="0" t="0" r="0" b="0"/>
              <a:pathLst>
                <a:path w="281345" h="185752">
                  <a:moveTo>
                    <a:pt x="35952" y="49507"/>
                  </a:moveTo>
                  <a:lnTo>
                    <a:pt x="27618" y="86985"/>
                  </a:lnTo>
                  <a:lnTo>
                    <a:pt x="25857" y="138408"/>
                  </a:lnTo>
                  <a:lnTo>
                    <a:pt x="19962" y="179703"/>
                  </a:lnTo>
                  <a:lnTo>
                    <a:pt x="17103" y="185437"/>
                  </a:lnTo>
                  <a:lnTo>
                    <a:pt x="14027" y="185751"/>
                  </a:lnTo>
                  <a:lnTo>
                    <a:pt x="10807" y="182450"/>
                  </a:lnTo>
                  <a:lnTo>
                    <a:pt x="685" y="155448"/>
                  </a:lnTo>
                  <a:lnTo>
                    <a:pt x="0" y="134026"/>
                  </a:lnTo>
                  <a:lnTo>
                    <a:pt x="4961" y="73895"/>
                  </a:lnTo>
                  <a:lnTo>
                    <a:pt x="13771" y="41135"/>
                  </a:lnTo>
                  <a:lnTo>
                    <a:pt x="24534" y="23949"/>
                  </a:lnTo>
                  <a:lnTo>
                    <a:pt x="33019" y="18430"/>
                  </a:lnTo>
                  <a:lnTo>
                    <a:pt x="54925" y="12298"/>
                  </a:lnTo>
                  <a:lnTo>
                    <a:pt x="77139" y="15812"/>
                  </a:lnTo>
                  <a:lnTo>
                    <a:pt x="106257" y="30944"/>
                  </a:lnTo>
                  <a:lnTo>
                    <a:pt x="121011" y="44766"/>
                  </a:lnTo>
                  <a:lnTo>
                    <a:pt x="131468" y="62608"/>
                  </a:lnTo>
                  <a:lnTo>
                    <a:pt x="134724" y="64090"/>
                  </a:lnTo>
                  <a:lnTo>
                    <a:pt x="136894" y="60399"/>
                  </a:lnTo>
                  <a:lnTo>
                    <a:pt x="141646" y="44989"/>
                  </a:lnTo>
                  <a:lnTo>
                    <a:pt x="151557" y="26442"/>
                  </a:lnTo>
                  <a:lnTo>
                    <a:pt x="166880" y="12739"/>
                  </a:lnTo>
                  <a:lnTo>
                    <a:pt x="186559" y="3920"/>
                  </a:lnTo>
                  <a:lnTo>
                    <a:pt x="210903" y="0"/>
                  </a:lnTo>
                  <a:lnTo>
                    <a:pt x="231080" y="4497"/>
                  </a:lnTo>
                  <a:lnTo>
                    <a:pt x="263099" y="26448"/>
                  </a:lnTo>
                  <a:lnTo>
                    <a:pt x="279249" y="52033"/>
                  </a:lnTo>
                  <a:lnTo>
                    <a:pt x="281344" y="71686"/>
                  </a:lnTo>
                  <a:lnTo>
                    <a:pt x="267579" y="133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50630" y="1937243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48435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85306" y="1768787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9065" y="159756"/>
                  </a:lnTo>
                  <a:lnTo>
                    <a:pt x="10239" y="217257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37947" y="1880887"/>
              <a:ext cx="141043" cy="140585"/>
            </a:xfrm>
            <a:custGeom>
              <a:avLst/>
              <a:gdLst/>
              <a:ahLst/>
              <a:cxnLst/>
              <a:rect l="0" t="0" r="0" b="0"/>
              <a:pathLst>
                <a:path w="141043" h="140585">
                  <a:moveTo>
                    <a:pt x="0" y="87942"/>
                  </a:moveTo>
                  <a:lnTo>
                    <a:pt x="58617" y="82352"/>
                  </a:lnTo>
                  <a:lnTo>
                    <a:pt x="115214" y="66611"/>
                  </a:lnTo>
                  <a:lnTo>
                    <a:pt x="125943" y="63192"/>
                  </a:lnTo>
                  <a:lnTo>
                    <a:pt x="133095" y="56234"/>
                  </a:lnTo>
                  <a:lnTo>
                    <a:pt x="141042" y="36025"/>
                  </a:lnTo>
                  <a:lnTo>
                    <a:pt x="139651" y="27594"/>
                  </a:lnTo>
                  <a:lnTo>
                    <a:pt x="135215" y="20804"/>
                  </a:lnTo>
                  <a:lnTo>
                    <a:pt x="120927" y="10140"/>
                  </a:lnTo>
                  <a:lnTo>
                    <a:pt x="102879" y="1500"/>
                  </a:lnTo>
                  <a:lnTo>
                    <a:pt x="83159" y="0"/>
                  </a:lnTo>
                  <a:lnTo>
                    <a:pt x="62696" y="4403"/>
                  </a:lnTo>
                  <a:lnTo>
                    <a:pt x="32615" y="20035"/>
                  </a:lnTo>
                  <a:lnTo>
                    <a:pt x="16056" y="32805"/>
                  </a:lnTo>
                  <a:lnTo>
                    <a:pt x="7136" y="52518"/>
                  </a:lnTo>
                  <a:lnTo>
                    <a:pt x="4342" y="75707"/>
                  </a:lnTo>
                  <a:lnTo>
                    <a:pt x="6999" y="97712"/>
                  </a:lnTo>
                  <a:lnTo>
                    <a:pt x="15199" y="116070"/>
                  </a:lnTo>
                  <a:lnTo>
                    <a:pt x="20661" y="124242"/>
                  </a:lnTo>
                  <a:lnTo>
                    <a:pt x="28982" y="129689"/>
                  </a:lnTo>
                  <a:lnTo>
                    <a:pt x="69720" y="138432"/>
                  </a:lnTo>
                  <a:lnTo>
                    <a:pt x="94757" y="140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90632" y="1884601"/>
              <a:ext cx="158664" cy="197260"/>
            </a:xfrm>
            <a:custGeom>
              <a:avLst/>
              <a:gdLst/>
              <a:ahLst/>
              <a:cxnLst/>
              <a:rect l="0" t="0" r="0" b="0"/>
              <a:pathLst>
                <a:path w="158664" h="197260">
                  <a:moveTo>
                    <a:pt x="126342" y="0"/>
                  </a:moveTo>
                  <a:lnTo>
                    <a:pt x="83650" y="3119"/>
                  </a:lnTo>
                  <a:lnTo>
                    <a:pt x="52471" y="14572"/>
                  </a:lnTo>
                  <a:lnTo>
                    <a:pt x="32679" y="27533"/>
                  </a:lnTo>
                  <a:lnTo>
                    <a:pt x="16084" y="44992"/>
                  </a:lnTo>
                  <a:lnTo>
                    <a:pt x="13062" y="53391"/>
                  </a:lnTo>
                  <a:lnTo>
                    <a:pt x="13387" y="61330"/>
                  </a:lnTo>
                  <a:lnTo>
                    <a:pt x="15943" y="68963"/>
                  </a:lnTo>
                  <a:lnTo>
                    <a:pt x="22327" y="75221"/>
                  </a:lnTo>
                  <a:lnTo>
                    <a:pt x="84185" y="102462"/>
                  </a:lnTo>
                  <a:lnTo>
                    <a:pt x="145056" y="134682"/>
                  </a:lnTo>
                  <a:lnTo>
                    <a:pt x="157276" y="151105"/>
                  </a:lnTo>
                  <a:lnTo>
                    <a:pt x="158663" y="159229"/>
                  </a:lnTo>
                  <a:lnTo>
                    <a:pt x="157248" y="166984"/>
                  </a:lnTo>
                  <a:lnTo>
                    <a:pt x="153965" y="174493"/>
                  </a:lnTo>
                  <a:lnTo>
                    <a:pt x="140958" y="185957"/>
                  </a:lnTo>
                  <a:lnTo>
                    <a:pt x="132577" y="190651"/>
                  </a:lnTo>
                  <a:lnTo>
                    <a:pt x="92834" y="197259"/>
                  </a:lnTo>
                  <a:lnTo>
                    <a:pt x="37748" y="1922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87489" y="1558346"/>
              <a:ext cx="3930743" cy="684224"/>
            </a:xfrm>
            <a:custGeom>
              <a:avLst/>
              <a:gdLst/>
              <a:ahLst/>
              <a:cxnLst/>
              <a:rect l="0" t="0" r="0" b="0"/>
              <a:pathLst>
                <a:path w="3930743" h="684224">
                  <a:moveTo>
                    <a:pt x="1134231" y="10400"/>
                  </a:moveTo>
                  <a:lnTo>
                    <a:pt x="1096753" y="2066"/>
                  </a:lnTo>
                  <a:lnTo>
                    <a:pt x="1039740" y="305"/>
                  </a:lnTo>
                  <a:lnTo>
                    <a:pt x="983791" y="0"/>
                  </a:lnTo>
                  <a:lnTo>
                    <a:pt x="926050" y="7132"/>
                  </a:lnTo>
                  <a:lnTo>
                    <a:pt x="881215" y="10601"/>
                  </a:lnTo>
                  <a:lnTo>
                    <a:pt x="840065" y="15559"/>
                  </a:lnTo>
                  <a:lnTo>
                    <a:pt x="794480" y="21661"/>
                  </a:lnTo>
                  <a:lnTo>
                    <a:pt x="732137" y="31674"/>
                  </a:lnTo>
                  <a:lnTo>
                    <a:pt x="669150" y="39948"/>
                  </a:lnTo>
                  <a:lnTo>
                    <a:pt x="612818" y="57224"/>
                  </a:lnTo>
                  <a:lnTo>
                    <a:pt x="550234" y="76776"/>
                  </a:lnTo>
                  <a:lnTo>
                    <a:pt x="496391" y="91058"/>
                  </a:lnTo>
                  <a:lnTo>
                    <a:pt x="434340" y="114247"/>
                  </a:lnTo>
                  <a:lnTo>
                    <a:pt x="376906" y="139210"/>
                  </a:lnTo>
                  <a:lnTo>
                    <a:pt x="323632" y="164926"/>
                  </a:lnTo>
                  <a:lnTo>
                    <a:pt x="265317" y="191290"/>
                  </a:lnTo>
                  <a:lnTo>
                    <a:pt x="206694" y="228464"/>
                  </a:lnTo>
                  <a:lnTo>
                    <a:pt x="144786" y="284159"/>
                  </a:lnTo>
                  <a:lnTo>
                    <a:pt x="85792" y="334590"/>
                  </a:lnTo>
                  <a:lnTo>
                    <a:pt x="39631" y="387230"/>
                  </a:lnTo>
                  <a:lnTo>
                    <a:pt x="6762" y="441779"/>
                  </a:lnTo>
                  <a:lnTo>
                    <a:pt x="0" y="484746"/>
                  </a:lnTo>
                  <a:lnTo>
                    <a:pt x="4658" y="511339"/>
                  </a:lnTo>
                  <a:lnTo>
                    <a:pt x="27170" y="566657"/>
                  </a:lnTo>
                  <a:lnTo>
                    <a:pt x="43249" y="583619"/>
                  </a:lnTo>
                  <a:lnTo>
                    <a:pt x="72033" y="600732"/>
                  </a:lnTo>
                  <a:lnTo>
                    <a:pt x="122775" y="618165"/>
                  </a:lnTo>
                  <a:lnTo>
                    <a:pt x="170985" y="633975"/>
                  </a:lnTo>
                  <a:lnTo>
                    <a:pt x="222314" y="640869"/>
                  </a:lnTo>
                  <a:lnTo>
                    <a:pt x="275737" y="648631"/>
                  </a:lnTo>
                  <a:lnTo>
                    <a:pt x="331991" y="652621"/>
                  </a:lnTo>
                  <a:lnTo>
                    <a:pt x="393577" y="660737"/>
                  </a:lnTo>
                  <a:lnTo>
                    <a:pt x="451914" y="662447"/>
                  </a:lnTo>
                  <a:lnTo>
                    <a:pt x="513653" y="659834"/>
                  </a:lnTo>
                  <a:lnTo>
                    <a:pt x="570160" y="654770"/>
                  </a:lnTo>
                  <a:lnTo>
                    <a:pt x="625897" y="653270"/>
                  </a:lnTo>
                  <a:lnTo>
                    <a:pt x="670829" y="652919"/>
                  </a:lnTo>
                  <a:lnTo>
                    <a:pt x="718094" y="652763"/>
                  </a:lnTo>
                  <a:lnTo>
                    <a:pt x="773975" y="652675"/>
                  </a:lnTo>
                  <a:lnTo>
                    <a:pt x="836935" y="652649"/>
                  </a:lnTo>
                  <a:lnTo>
                    <a:pt x="899121" y="645405"/>
                  </a:lnTo>
                  <a:lnTo>
                    <a:pt x="955252" y="642760"/>
                  </a:lnTo>
                  <a:lnTo>
                    <a:pt x="1006721" y="642303"/>
                  </a:lnTo>
                  <a:lnTo>
                    <a:pt x="1064475" y="642167"/>
                  </a:lnTo>
                  <a:lnTo>
                    <a:pt x="1125911" y="642121"/>
                  </a:lnTo>
                  <a:lnTo>
                    <a:pt x="1183107" y="642112"/>
                  </a:lnTo>
                  <a:lnTo>
                    <a:pt x="1239465" y="642110"/>
                  </a:lnTo>
                  <a:lnTo>
                    <a:pt x="1295658" y="642110"/>
                  </a:lnTo>
                  <a:lnTo>
                    <a:pt x="1356497" y="642109"/>
                  </a:lnTo>
                  <a:lnTo>
                    <a:pt x="1402252" y="642109"/>
                  </a:lnTo>
                  <a:lnTo>
                    <a:pt x="1450663" y="642109"/>
                  </a:lnTo>
                  <a:lnTo>
                    <a:pt x="1495966" y="642109"/>
                  </a:lnTo>
                  <a:lnTo>
                    <a:pt x="1548948" y="642109"/>
                  </a:lnTo>
                  <a:lnTo>
                    <a:pt x="1600001" y="642109"/>
                  </a:lnTo>
                  <a:lnTo>
                    <a:pt x="1659766" y="642109"/>
                  </a:lnTo>
                  <a:lnTo>
                    <a:pt x="1722221" y="642109"/>
                  </a:lnTo>
                  <a:lnTo>
                    <a:pt x="1782478" y="642109"/>
                  </a:lnTo>
                  <a:lnTo>
                    <a:pt x="1839441" y="645229"/>
                  </a:lnTo>
                  <a:lnTo>
                    <a:pt x="1895753" y="651175"/>
                  </a:lnTo>
                  <a:lnTo>
                    <a:pt x="1959172" y="652349"/>
                  </a:lnTo>
                  <a:lnTo>
                    <a:pt x="2017973" y="652581"/>
                  </a:lnTo>
                  <a:lnTo>
                    <a:pt x="2074648" y="652627"/>
                  </a:lnTo>
                  <a:lnTo>
                    <a:pt x="2132073" y="652636"/>
                  </a:lnTo>
                  <a:lnTo>
                    <a:pt x="2195409" y="652638"/>
                  </a:lnTo>
                  <a:lnTo>
                    <a:pt x="2253327" y="658227"/>
                  </a:lnTo>
                  <a:lnTo>
                    <a:pt x="2309827" y="662191"/>
                  </a:lnTo>
                  <a:lnTo>
                    <a:pt x="2366048" y="662974"/>
                  </a:lnTo>
                  <a:lnTo>
                    <a:pt x="2422214" y="663128"/>
                  </a:lnTo>
                  <a:lnTo>
                    <a:pt x="2485604" y="663159"/>
                  </a:lnTo>
                  <a:lnTo>
                    <a:pt x="2533545" y="663164"/>
                  </a:lnTo>
                  <a:lnTo>
                    <a:pt x="2594543" y="663166"/>
                  </a:lnTo>
                  <a:lnTo>
                    <a:pt x="2643812" y="664336"/>
                  </a:lnTo>
                  <a:lnTo>
                    <a:pt x="2702382" y="671500"/>
                  </a:lnTo>
                  <a:lnTo>
                    <a:pt x="2759011" y="673261"/>
                  </a:lnTo>
                  <a:lnTo>
                    <a:pt x="2817976" y="673566"/>
                  </a:lnTo>
                  <a:lnTo>
                    <a:pt x="2870542" y="679246"/>
                  </a:lnTo>
                  <a:lnTo>
                    <a:pt x="2930225" y="683241"/>
                  </a:lnTo>
                  <a:lnTo>
                    <a:pt x="2976460" y="683932"/>
                  </a:lnTo>
                  <a:lnTo>
                    <a:pt x="3039293" y="684137"/>
                  </a:lnTo>
                  <a:lnTo>
                    <a:pt x="3081738" y="684185"/>
                  </a:lnTo>
                  <a:lnTo>
                    <a:pt x="3145095" y="684212"/>
                  </a:lnTo>
                  <a:lnTo>
                    <a:pt x="3208321" y="684220"/>
                  </a:lnTo>
                  <a:lnTo>
                    <a:pt x="3271509" y="684223"/>
                  </a:lnTo>
                  <a:lnTo>
                    <a:pt x="3329096" y="684223"/>
                  </a:lnTo>
                  <a:lnTo>
                    <a:pt x="3386485" y="676988"/>
                  </a:lnTo>
                  <a:lnTo>
                    <a:pt x="3434782" y="674671"/>
                  </a:lnTo>
                  <a:lnTo>
                    <a:pt x="3484968" y="672814"/>
                  </a:lnTo>
                  <a:lnTo>
                    <a:pt x="3547560" y="665419"/>
                  </a:lnTo>
                  <a:lnTo>
                    <a:pt x="3610312" y="663611"/>
                  </a:lnTo>
                  <a:lnTo>
                    <a:pt x="3673580" y="654892"/>
                  </a:lnTo>
                  <a:lnTo>
                    <a:pt x="3735984" y="644530"/>
                  </a:lnTo>
                  <a:lnTo>
                    <a:pt x="3793328" y="631366"/>
                  </a:lnTo>
                  <a:lnTo>
                    <a:pt x="3849976" y="606770"/>
                  </a:lnTo>
                  <a:lnTo>
                    <a:pt x="3889458" y="586992"/>
                  </a:lnTo>
                  <a:lnTo>
                    <a:pt x="3912795" y="564557"/>
                  </a:lnTo>
                  <a:lnTo>
                    <a:pt x="3920133" y="555313"/>
                  </a:lnTo>
                  <a:lnTo>
                    <a:pt x="3928287" y="532564"/>
                  </a:lnTo>
                  <a:lnTo>
                    <a:pt x="3930742" y="506855"/>
                  </a:lnTo>
                  <a:lnTo>
                    <a:pt x="3919775" y="443899"/>
                  </a:lnTo>
                  <a:lnTo>
                    <a:pt x="3904360" y="416614"/>
                  </a:lnTo>
                  <a:lnTo>
                    <a:pt x="3849759" y="357454"/>
                  </a:lnTo>
                  <a:lnTo>
                    <a:pt x="3792929" y="309290"/>
                  </a:lnTo>
                  <a:lnTo>
                    <a:pt x="3730066" y="273689"/>
                  </a:lnTo>
                  <a:lnTo>
                    <a:pt x="3680734" y="252578"/>
                  </a:lnTo>
                  <a:lnTo>
                    <a:pt x="3629072" y="231505"/>
                  </a:lnTo>
                  <a:lnTo>
                    <a:pt x="3570392" y="209012"/>
                  </a:lnTo>
                  <a:lnTo>
                    <a:pt x="3514209" y="189658"/>
                  </a:lnTo>
                  <a:lnTo>
                    <a:pt x="3461100" y="171873"/>
                  </a:lnTo>
                  <a:lnTo>
                    <a:pt x="3415809" y="160925"/>
                  </a:lnTo>
                  <a:lnTo>
                    <a:pt x="3390628" y="156849"/>
                  </a:lnTo>
                  <a:lnTo>
                    <a:pt x="3342748" y="141407"/>
                  </a:lnTo>
                  <a:lnTo>
                    <a:pt x="3281936" y="128951"/>
                  </a:lnTo>
                  <a:lnTo>
                    <a:pt x="3228687" y="118652"/>
                  </a:lnTo>
                  <a:lnTo>
                    <a:pt x="3173109" y="110682"/>
                  </a:lnTo>
                  <a:lnTo>
                    <a:pt x="3109835" y="99012"/>
                  </a:lnTo>
                  <a:lnTo>
                    <a:pt x="3051062" y="92374"/>
                  </a:lnTo>
                  <a:lnTo>
                    <a:pt x="2988803" y="80145"/>
                  </a:lnTo>
                  <a:lnTo>
                    <a:pt x="2927416" y="73699"/>
                  </a:lnTo>
                  <a:lnTo>
                    <a:pt x="2877362" y="66720"/>
                  </a:lnTo>
                  <a:lnTo>
                    <a:pt x="2825487" y="62962"/>
                  </a:lnTo>
                  <a:lnTo>
                    <a:pt x="2774241" y="54960"/>
                  </a:lnTo>
                  <a:lnTo>
                    <a:pt x="2711291" y="44895"/>
                  </a:lnTo>
                  <a:lnTo>
                    <a:pt x="2660207" y="39728"/>
                  </a:lnTo>
                  <a:lnTo>
                    <a:pt x="2604907" y="33907"/>
                  </a:lnTo>
                  <a:lnTo>
                    <a:pt x="2547187" y="29063"/>
                  </a:lnTo>
                  <a:lnTo>
                    <a:pt x="2493040" y="23339"/>
                  </a:lnTo>
                  <a:lnTo>
                    <a:pt x="2436832" y="21642"/>
                  </a:lnTo>
                  <a:lnTo>
                    <a:pt x="2378844" y="21140"/>
                  </a:lnTo>
                  <a:lnTo>
                    <a:pt x="2321498" y="17871"/>
                  </a:lnTo>
                  <a:lnTo>
                    <a:pt x="2260053" y="12614"/>
                  </a:lnTo>
                  <a:lnTo>
                    <a:pt x="2200513" y="11056"/>
                  </a:lnTo>
                  <a:lnTo>
                    <a:pt x="2142707" y="10594"/>
                  </a:lnTo>
                  <a:lnTo>
                    <a:pt x="2084245" y="10457"/>
                  </a:lnTo>
                  <a:lnTo>
                    <a:pt x="2026759" y="10417"/>
                  </a:lnTo>
                  <a:lnTo>
                    <a:pt x="1965272" y="10405"/>
                  </a:lnTo>
                  <a:lnTo>
                    <a:pt x="1902601" y="10401"/>
                  </a:lnTo>
                  <a:lnTo>
                    <a:pt x="1839578" y="10400"/>
                  </a:lnTo>
                  <a:lnTo>
                    <a:pt x="1776451" y="10400"/>
                  </a:lnTo>
                  <a:lnTo>
                    <a:pt x="1713293" y="10400"/>
                  </a:lnTo>
                  <a:lnTo>
                    <a:pt x="1650126" y="10400"/>
                  </a:lnTo>
                  <a:lnTo>
                    <a:pt x="1586956" y="13519"/>
                  </a:lnTo>
                  <a:lnTo>
                    <a:pt x="1526905" y="18733"/>
                  </a:lnTo>
                  <a:lnTo>
                    <a:pt x="1468948" y="20278"/>
                  </a:lnTo>
                  <a:lnTo>
                    <a:pt x="1407322" y="20735"/>
                  </a:lnTo>
                  <a:lnTo>
                    <a:pt x="1344608" y="20871"/>
                  </a:lnTo>
                  <a:lnTo>
                    <a:pt x="1281572" y="24031"/>
                  </a:lnTo>
                  <a:lnTo>
                    <a:pt x="1218442" y="29256"/>
                  </a:lnTo>
                  <a:lnTo>
                    <a:pt x="1155283" y="33924"/>
                  </a:lnTo>
                  <a:lnTo>
                    <a:pt x="1112002" y="38403"/>
                  </a:lnTo>
                  <a:lnTo>
                    <a:pt x="1065470" y="40393"/>
                  </a:lnTo>
                  <a:lnTo>
                    <a:pt x="1020612" y="41277"/>
                  </a:lnTo>
                  <a:lnTo>
                    <a:pt x="977279" y="42840"/>
                  </a:lnTo>
                  <a:lnTo>
                    <a:pt x="914591" y="49128"/>
                  </a:lnTo>
                  <a:lnTo>
                    <a:pt x="860792" y="51510"/>
                  </a:lnTo>
                  <a:lnTo>
                    <a:pt x="807847" y="52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18476" y="2823100"/>
            <a:ext cx="582767" cy="541863"/>
            <a:chOff x="318476" y="2823100"/>
            <a:chExt cx="582767" cy="541863"/>
          </a:xfrm>
        </p:grpSpPr>
        <p:sp>
          <p:nvSpPr>
            <p:cNvPr id="60" name="Freeform 59"/>
            <p:cNvSpPr/>
            <p:nvPr/>
          </p:nvSpPr>
          <p:spPr>
            <a:xfrm>
              <a:off x="497406" y="2895336"/>
              <a:ext cx="202854" cy="375477"/>
            </a:xfrm>
            <a:custGeom>
              <a:avLst/>
              <a:gdLst/>
              <a:ahLst/>
              <a:cxnLst/>
              <a:rect l="0" t="0" r="0" b="0"/>
              <a:pathLst>
                <a:path w="202854" h="375477">
                  <a:moveTo>
                    <a:pt x="144832" y="0"/>
                  </a:moveTo>
                  <a:lnTo>
                    <a:pt x="102170" y="48901"/>
                  </a:lnTo>
                  <a:lnTo>
                    <a:pt x="67551" y="104793"/>
                  </a:lnTo>
                  <a:lnTo>
                    <a:pt x="42652" y="150421"/>
                  </a:lnTo>
                  <a:lnTo>
                    <a:pt x="22408" y="209582"/>
                  </a:lnTo>
                  <a:lnTo>
                    <a:pt x="4506" y="263083"/>
                  </a:lnTo>
                  <a:lnTo>
                    <a:pt x="0" y="319772"/>
                  </a:lnTo>
                  <a:lnTo>
                    <a:pt x="3643" y="344503"/>
                  </a:lnTo>
                  <a:lnTo>
                    <a:pt x="8592" y="353671"/>
                  </a:lnTo>
                  <a:lnTo>
                    <a:pt x="23449" y="366978"/>
                  </a:lnTo>
                  <a:lnTo>
                    <a:pt x="44871" y="373671"/>
                  </a:lnTo>
                  <a:lnTo>
                    <a:pt x="68819" y="375476"/>
                  </a:lnTo>
                  <a:lnTo>
                    <a:pt x="102032" y="368746"/>
                  </a:lnTo>
                  <a:lnTo>
                    <a:pt x="141577" y="346104"/>
                  </a:lnTo>
                  <a:lnTo>
                    <a:pt x="193774" y="298230"/>
                  </a:lnTo>
                  <a:lnTo>
                    <a:pt x="201679" y="274877"/>
                  </a:lnTo>
                  <a:lnTo>
                    <a:pt x="202853" y="247340"/>
                  </a:lnTo>
                  <a:lnTo>
                    <a:pt x="195575" y="223403"/>
                  </a:lnTo>
                  <a:lnTo>
                    <a:pt x="181423" y="204186"/>
                  </a:lnTo>
                  <a:lnTo>
                    <a:pt x="172735" y="195785"/>
                  </a:lnTo>
                  <a:lnTo>
                    <a:pt x="150604" y="186452"/>
                  </a:lnTo>
                  <a:lnTo>
                    <a:pt x="138152" y="183963"/>
                  </a:lnTo>
                  <a:lnTo>
                    <a:pt x="114957" y="187437"/>
                  </a:lnTo>
                  <a:lnTo>
                    <a:pt x="85287" y="202546"/>
                  </a:lnTo>
                  <a:lnTo>
                    <a:pt x="58559" y="218721"/>
                  </a:lnTo>
                  <a:lnTo>
                    <a:pt x="2901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8476" y="2823100"/>
              <a:ext cx="582767" cy="541863"/>
            </a:xfrm>
            <a:custGeom>
              <a:avLst/>
              <a:gdLst/>
              <a:ahLst/>
              <a:cxnLst/>
              <a:rect l="0" t="0" r="0" b="0"/>
              <a:pathLst>
                <a:path w="582767" h="541863">
                  <a:moveTo>
                    <a:pt x="344819" y="9065"/>
                  </a:moveTo>
                  <a:lnTo>
                    <a:pt x="286202" y="0"/>
                  </a:lnTo>
                  <a:lnTo>
                    <a:pt x="232028" y="7231"/>
                  </a:lnTo>
                  <a:lnTo>
                    <a:pt x="192596" y="17751"/>
                  </a:lnTo>
                  <a:lnTo>
                    <a:pt x="138322" y="48352"/>
                  </a:lnTo>
                  <a:lnTo>
                    <a:pt x="77025" y="107974"/>
                  </a:lnTo>
                  <a:lnTo>
                    <a:pt x="34600" y="165344"/>
                  </a:lnTo>
                  <a:lnTo>
                    <a:pt x="16039" y="219960"/>
                  </a:lnTo>
                  <a:lnTo>
                    <a:pt x="2278" y="272602"/>
                  </a:lnTo>
                  <a:lnTo>
                    <a:pt x="0" y="320077"/>
                  </a:lnTo>
                  <a:lnTo>
                    <a:pt x="6214" y="370019"/>
                  </a:lnTo>
                  <a:lnTo>
                    <a:pt x="21914" y="429408"/>
                  </a:lnTo>
                  <a:lnTo>
                    <a:pt x="43643" y="468964"/>
                  </a:lnTo>
                  <a:lnTo>
                    <a:pt x="82426" y="508181"/>
                  </a:lnTo>
                  <a:lnTo>
                    <a:pt x="113435" y="525579"/>
                  </a:lnTo>
                  <a:lnTo>
                    <a:pt x="170995" y="540768"/>
                  </a:lnTo>
                  <a:lnTo>
                    <a:pt x="231758" y="541862"/>
                  </a:lnTo>
                  <a:lnTo>
                    <a:pt x="294150" y="531160"/>
                  </a:lnTo>
                  <a:lnTo>
                    <a:pt x="357600" y="517781"/>
                  </a:lnTo>
                  <a:lnTo>
                    <a:pt x="396179" y="505027"/>
                  </a:lnTo>
                  <a:lnTo>
                    <a:pt x="450544" y="470461"/>
                  </a:lnTo>
                  <a:lnTo>
                    <a:pt x="506343" y="429839"/>
                  </a:lnTo>
                  <a:lnTo>
                    <a:pt x="537217" y="392922"/>
                  </a:lnTo>
                  <a:lnTo>
                    <a:pt x="567440" y="337356"/>
                  </a:lnTo>
                  <a:lnTo>
                    <a:pt x="580667" y="288311"/>
                  </a:lnTo>
                  <a:lnTo>
                    <a:pt x="582766" y="237904"/>
                  </a:lnTo>
                  <a:lnTo>
                    <a:pt x="563699" y="178357"/>
                  </a:lnTo>
                  <a:lnTo>
                    <a:pt x="544203" y="141894"/>
                  </a:lnTo>
                  <a:lnTo>
                    <a:pt x="511065" y="103024"/>
                  </a:lnTo>
                  <a:lnTo>
                    <a:pt x="463489" y="71126"/>
                  </a:lnTo>
                  <a:lnTo>
                    <a:pt x="402777" y="48448"/>
                  </a:lnTo>
                  <a:lnTo>
                    <a:pt x="350683" y="37372"/>
                  </a:lnTo>
                  <a:lnTo>
                    <a:pt x="320519" y="33345"/>
                  </a:lnTo>
                  <a:lnTo>
                    <a:pt x="281648" y="30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442196" y="2205004"/>
            <a:ext cx="9317722" cy="290122"/>
          </a:xfrm>
          <a:custGeom>
            <a:avLst/>
            <a:gdLst/>
            <a:ahLst/>
            <a:cxnLst/>
            <a:rect l="0" t="0" r="0" b="0"/>
            <a:pathLst>
              <a:path w="9317722" h="290122">
                <a:moveTo>
                  <a:pt x="9317721" y="153379"/>
                </a:moveTo>
                <a:lnTo>
                  <a:pt x="9299741" y="137738"/>
                </a:lnTo>
                <a:lnTo>
                  <a:pt x="9247979" y="118535"/>
                </a:lnTo>
                <a:lnTo>
                  <a:pt x="9194284" y="106635"/>
                </a:lnTo>
                <a:lnTo>
                  <a:pt x="9135498" y="110004"/>
                </a:lnTo>
                <a:lnTo>
                  <a:pt x="9073496" y="111016"/>
                </a:lnTo>
                <a:lnTo>
                  <a:pt x="9022254" y="103980"/>
                </a:lnTo>
                <a:lnTo>
                  <a:pt x="8973852" y="101698"/>
                </a:lnTo>
                <a:lnTo>
                  <a:pt x="8916746" y="99852"/>
                </a:lnTo>
                <a:lnTo>
                  <a:pt x="8861092" y="93585"/>
                </a:lnTo>
                <a:lnTo>
                  <a:pt x="8800668" y="90039"/>
                </a:lnTo>
                <a:lnTo>
                  <a:pt x="8740651" y="83269"/>
                </a:lnTo>
                <a:lnTo>
                  <a:pt x="8689852" y="79573"/>
                </a:lnTo>
                <a:lnTo>
                  <a:pt x="8633726" y="72759"/>
                </a:lnTo>
                <a:lnTo>
                  <a:pt x="8582912" y="69050"/>
                </a:lnTo>
                <a:lnTo>
                  <a:pt x="8540363" y="64037"/>
                </a:lnTo>
                <a:lnTo>
                  <a:pt x="8494156" y="61029"/>
                </a:lnTo>
                <a:lnTo>
                  <a:pt x="8446325" y="58522"/>
                </a:lnTo>
                <a:lnTo>
                  <a:pt x="8397770" y="53509"/>
                </a:lnTo>
                <a:lnTo>
                  <a:pt x="8341163" y="49698"/>
                </a:lnTo>
                <a:lnTo>
                  <a:pt x="8280115" y="41175"/>
                </a:lnTo>
                <a:lnTo>
                  <a:pt x="8222996" y="38279"/>
                </a:lnTo>
                <a:lnTo>
                  <a:pt x="8166652" y="32117"/>
                </a:lnTo>
                <a:lnTo>
                  <a:pt x="8110462" y="28041"/>
                </a:lnTo>
                <a:lnTo>
                  <a:pt x="8054303" y="27235"/>
                </a:lnTo>
                <a:lnTo>
                  <a:pt x="7998150" y="21487"/>
                </a:lnTo>
                <a:lnTo>
                  <a:pt x="7937318" y="17492"/>
                </a:lnTo>
                <a:lnTo>
                  <a:pt x="7891565" y="16946"/>
                </a:lnTo>
                <a:lnTo>
                  <a:pt x="7835547" y="16638"/>
                </a:lnTo>
                <a:lnTo>
                  <a:pt x="7774698" y="16534"/>
                </a:lnTo>
                <a:lnTo>
                  <a:pt x="7717619" y="16513"/>
                </a:lnTo>
                <a:lnTo>
                  <a:pt x="7661283" y="10920"/>
                </a:lnTo>
                <a:lnTo>
                  <a:pt x="7605094" y="6956"/>
                </a:lnTo>
                <a:lnTo>
                  <a:pt x="7548934" y="3053"/>
                </a:lnTo>
                <a:lnTo>
                  <a:pt x="7520858" y="0"/>
                </a:lnTo>
                <a:lnTo>
                  <a:pt x="7464705" y="4452"/>
                </a:lnTo>
                <a:lnTo>
                  <a:pt x="7408553" y="5678"/>
                </a:lnTo>
                <a:lnTo>
                  <a:pt x="7352401" y="5920"/>
                </a:lnTo>
                <a:lnTo>
                  <a:pt x="7296249" y="5968"/>
                </a:lnTo>
                <a:lnTo>
                  <a:pt x="7240097" y="11567"/>
                </a:lnTo>
                <a:lnTo>
                  <a:pt x="7181216" y="15044"/>
                </a:lnTo>
                <a:lnTo>
                  <a:pt x="7128675" y="16075"/>
                </a:lnTo>
                <a:lnTo>
                  <a:pt x="7068999" y="16423"/>
                </a:lnTo>
                <a:lnTo>
                  <a:pt x="7022766" y="16483"/>
                </a:lnTo>
                <a:lnTo>
                  <a:pt x="6962273" y="16501"/>
                </a:lnTo>
                <a:lnTo>
                  <a:pt x="6901252" y="19627"/>
                </a:lnTo>
                <a:lnTo>
                  <a:pt x="6849468" y="25573"/>
                </a:lnTo>
                <a:lnTo>
                  <a:pt x="6790669" y="26748"/>
                </a:lnTo>
                <a:lnTo>
                  <a:pt x="6730507" y="28121"/>
                </a:lnTo>
                <a:lnTo>
                  <a:pt x="6681486" y="34247"/>
                </a:lnTo>
                <a:lnTo>
                  <a:pt x="6626119" y="40030"/>
                </a:lnTo>
                <a:lnTo>
                  <a:pt x="6575452" y="46501"/>
                </a:lnTo>
                <a:lnTo>
                  <a:pt x="6520383" y="48949"/>
                </a:lnTo>
                <a:lnTo>
                  <a:pt x="6464445" y="56365"/>
                </a:lnTo>
                <a:lnTo>
                  <a:pt x="6408336" y="58177"/>
                </a:lnTo>
                <a:lnTo>
                  <a:pt x="6346488" y="66897"/>
                </a:lnTo>
                <a:lnTo>
                  <a:pt x="6292099" y="74295"/>
                </a:lnTo>
                <a:lnTo>
                  <a:pt x="6236294" y="85852"/>
                </a:lnTo>
                <a:lnTo>
                  <a:pt x="6183331" y="92467"/>
                </a:lnTo>
                <a:lnTo>
                  <a:pt x="6133139" y="104692"/>
                </a:lnTo>
                <a:lnTo>
                  <a:pt x="6078163" y="111136"/>
                </a:lnTo>
                <a:lnTo>
                  <a:pt x="6022244" y="119342"/>
                </a:lnTo>
                <a:lnTo>
                  <a:pt x="5960549" y="126899"/>
                </a:lnTo>
                <a:lnTo>
                  <a:pt x="5900442" y="132420"/>
                </a:lnTo>
                <a:lnTo>
                  <a:pt x="5854134" y="140410"/>
                </a:lnTo>
                <a:lnTo>
                  <a:pt x="5793619" y="149017"/>
                </a:lnTo>
                <a:lnTo>
                  <a:pt x="5744494" y="153256"/>
                </a:lnTo>
                <a:lnTo>
                  <a:pt x="5682853" y="164577"/>
                </a:lnTo>
                <a:lnTo>
                  <a:pt x="5620287" y="172488"/>
                </a:lnTo>
                <a:lnTo>
                  <a:pt x="5562868" y="181287"/>
                </a:lnTo>
                <a:lnTo>
                  <a:pt x="5506466" y="184238"/>
                </a:lnTo>
                <a:lnTo>
                  <a:pt x="5450265" y="190410"/>
                </a:lnTo>
                <a:lnTo>
                  <a:pt x="5394103" y="194489"/>
                </a:lnTo>
                <a:lnTo>
                  <a:pt x="5337950" y="198414"/>
                </a:lnTo>
                <a:lnTo>
                  <a:pt x="5281797" y="204519"/>
                </a:lnTo>
                <a:lnTo>
                  <a:pt x="5225645" y="205725"/>
                </a:lnTo>
                <a:lnTo>
                  <a:pt x="5169493" y="205963"/>
                </a:lnTo>
                <a:lnTo>
                  <a:pt x="5113341" y="211599"/>
                </a:lnTo>
                <a:lnTo>
                  <a:pt x="5052510" y="215572"/>
                </a:lnTo>
                <a:lnTo>
                  <a:pt x="5006756" y="216115"/>
                </a:lnTo>
                <a:lnTo>
                  <a:pt x="4950739" y="216421"/>
                </a:lnTo>
                <a:lnTo>
                  <a:pt x="4904505" y="216512"/>
                </a:lnTo>
                <a:lnTo>
                  <a:pt x="4844403" y="216539"/>
                </a:lnTo>
                <a:lnTo>
                  <a:pt x="4785911" y="216547"/>
                </a:lnTo>
                <a:lnTo>
                  <a:pt x="4743209" y="216548"/>
                </a:lnTo>
                <a:lnTo>
                  <a:pt x="4682488" y="216549"/>
                </a:lnTo>
                <a:lnTo>
                  <a:pt x="4620049" y="216550"/>
                </a:lnTo>
                <a:lnTo>
                  <a:pt x="4562655" y="216550"/>
                </a:lnTo>
                <a:lnTo>
                  <a:pt x="4506258" y="216550"/>
                </a:lnTo>
                <a:lnTo>
                  <a:pt x="4450057" y="216550"/>
                </a:lnTo>
                <a:lnTo>
                  <a:pt x="4393896" y="216550"/>
                </a:lnTo>
                <a:lnTo>
                  <a:pt x="4337742" y="216550"/>
                </a:lnTo>
                <a:lnTo>
                  <a:pt x="4281590" y="216550"/>
                </a:lnTo>
                <a:lnTo>
                  <a:pt x="4221928" y="209314"/>
                </a:lnTo>
                <a:lnTo>
                  <a:pt x="4161617" y="206997"/>
                </a:lnTo>
                <a:lnTo>
                  <a:pt x="4112551" y="206311"/>
                </a:lnTo>
                <a:lnTo>
                  <a:pt x="4054050" y="206079"/>
                </a:lnTo>
                <a:lnTo>
                  <a:pt x="3997434" y="206033"/>
                </a:lnTo>
                <a:lnTo>
                  <a:pt x="3941191" y="206024"/>
                </a:lnTo>
                <a:lnTo>
                  <a:pt x="3885020" y="202902"/>
                </a:lnTo>
                <a:lnTo>
                  <a:pt x="3828865" y="196956"/>
                </a:lnTo>
                <a:lnTo>
                  <a:pt x="3772713" y="195782"/>
                </a:lnTo>
                <a:lnTo>
                  <a:pt x="3716560" y="195550"/>
                </a:lnTo>
                <a:lnTo>
                  <a:pt x="3654819" y="195504"/>
                </a:lnTo>
                <a:lnTo>
                  <a:pt x="3594703" y="195495"/>
                </a:lnTo>
                <a:lnTo>
                  <a:pt x="3537768" y="195493"/>
                </a:lnTo>
                <a:lnTo>
                  <a:pt x="3481462" y="195493"/>
                </a:lnTo>
                <a:lnTo>
                  <a:pt x="3418044" y="195493"/>
                </a:lnTo>
                <a:lnTo>
                  <a:pt x="3359243" y="195493"/>
                </a:lnTo>
                <a:lnTo>
                  <a:pt x="3296979" y="195493"/>
                </a:lnTo>
                <a:lnTo>
                  <a:pt x="3236760" y="202729"/>
                </a:lnTo>
                <a:lnTo>
                  <a:pt x="3179805" y="205371"/>
                </a:lnTo>
                <a:lnTo>
                  <a:pt x="3123494" y="205893"/>
                </a:lnTo>
                <a:lnTo>
                  <a:pt x="3060075" y="205996"/>
                </a:lnTo>
                <a:lnTo>
                  <a:pt x="3001274" y="206017"/>
                </a:lnTo>
                <a:lnTo>
                  <a:pt x="2939010" y="211610"/>
                </a:lnTo>
                <a:lnTo>
                  <a:pt x="2887740" y="215086"/>
                </a:lnTo>
                <a:lnTo>
                  <a:pt x="2825250" y="216261"/>
                </a:lnTo>
                <a:lnTo>
                  <a:pt x="2776174" y="216464"/>
                </a:lnTo>
                <a:lnTo>
                  <a:pt x="2713958" y="216533"/>
                </a:lnTo>
                <a:lnTo>
                  <a:pt x="2651279" y="216547"/>
                </a:lnTo>
                <a:lnTo>
                  <a:pt x="2602445" y="216549"/>
                </a:lnTo>
                <a:lnTo>
                  <a:pt x="2550931" y="222139"/>
                </a:lnTo>
                <a:lnTo>
                  <a:pt x="2488358" y="226103"/>
                </a:lnTo>
                <a:lnTo>
                  <a:pt x="2438099" y="227959"/>
                </a:lnTo>
                <a:lnTo>
                  <a:pt x="2386162" y="234229"/>
                </a:lnTo>
                <a:lnTo>
                  <a:pt x="2334899" y="236606"/>
                </a:lnTo>
                <a:lnTo>
                  <a:pt x="2271943" y="237409"/>
                </a:lnTo>
                <a:lnTo>
                  <a:pt x="2220858" y="240668"/>
                </a:lnTo>
                <a:lnTo>
                  <a:pt x="2171796" y="245923"/>
                </a:lnTo>
                <a:lnTo>
                  <a:pt x="2124504" y="247480"/>
                </a:lnTo>
                <a:lnTo>
                  <a:pt x="2061711" y="248006"/>
                </a:lnTo>
                <a:lnTo>
                  <a:pt x="2012858" y="248097"/>
                </a:lnTo>
                <a:lnTo>
                  <a:pt x="1961338" y="253713"/>
                </a:lnTo>
                <a:lnTo>
                  <a:pt x="1909028" y="257197"/>
                </a:lnTo>
                <a:lnTo>
                  <a:pt x="1856484" y="258229"/>
                </a:lnTo>
                <a:lnTo>
                  <a:pt x="1803871" y="258535"/>
                </a:lnTo>
                <a:lnTo>
                  <a:pt x="1751237" y="264215"/>
                </a:lnTo>
                <a:lnTo>
                  <a:pt x="1689455" y="268209"/>
                </a:lnTo>
                <a:lnTo>
                  <a:pt x="1632191" y="268998"/>
                </a:lnTo>
                <a:lnTo>
                  <a:pt x="1570230" y="274743"/>
                </a:lnTo>
                <a:lnTo>
                  <a:pt x="1510071" y="278738"/>
                </a:lnTo>
                <a:lnTo>
                  <a:pt x="1450008" y="279527"/>
                </a:lnTo>
                <a:lnTo>
                  <a:pt x="1387755" y="279683"/>
                </a:lnTo>
                <a:lnTo>
                  <a:pt x="1338994" y="279710"/>
                </a:lnTo>
                <a:lnTo>
                  <a:pt x="1277352" y="280889"/>
                </a:lnTo>
                <a:lnTo>
                  <a:pt x="1228424" y="286956"/>
                </a:lnTo>
                <a:lnTo>
                  <a:pt x="1169376" y="289599"/>
                </a:lnTo>
                <a:lnTo>
                  <a:pt x="1112652" y="290121"/>
                </a:lnTo>
                <a:lnTo>
                  <a:pt x="1064850" y="284622"/>
                </a:lnTo>
                <a:lnTo>
                  <a:pt x="1004701" y="280689"/>
                </a:lnTo>
                <a:lnTo>
                  <a:pt x="944640" y="279912"/>
                </a:lnTo>
                <a:lnTo>
                  <a:pt x="882387" y="279759"/>
                </a:lnTo>
                <a:lnTo>
                  <a:pt x="833627" y="279732"/>
                </a:lnTo>
                <a:lnTo>
                  <a:pt x="771984" y="272487"/>
                </a:lnTo>
                <a:lnTo>
                  <a:pt x="723056" y="270169"/>
                </a:lnTo>
                <a:lnTo>
                  <a:pt x="664008" y="266266"/>
                </a:lnTo>
                <a:lnTo>
                  <a:pt x="607285" y="260166"/>
                </a:lnTo>
                <a:lnTo>
                  <a:pt x="545306" y="250529"/>
                </a:lnTo>
                <a:lnTo>
                  <a:pt x="490900" y="248608"/>
                </a:lnTo>
                <a:lnTo>
                  <a:pt x="432321" y="242686"/>
                </a:lnTo>
                <a:lnTo>
                  <a:pt x="379870" y="239112"/>
                </a:lnTo>
                <a:lnTo>
                  <a:pt x="323514" y="238053"/>
                </a:lnTo>
                <a:lnTo>
                  <a:pt x="262363" y="237739"/>
                </a:lnTo>
                <a:lnTo>
                  <a:pt x="199790" y="237646"/>
                </a:lnTo>
                <a:lnTo>
                  <a:pt x="136796" y="237619"/>
                </a:lnTo>
                <a:lnTo>
                  <a:pt x="73678" y="243200"/>
                </a:lnTo>
                <a:lnTo>
                  <a:pt x="40935" y="245942"/>
                </a:lnTo>
                <a:lnTo>
                  <a:pt x="0" y="24813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1743152" y="2696177"/>
            <a:ext cx="804745" cy="527809"/>
            <a:chOff x="1743152" y="2696177"/>
            <a:chExt cx="804745" cy="527809"/>
          </a:xfrm>
        </p:grpSpPr>
        <p:sp>
          <p:nvSpPr>
            <p:cNvPr id="64" name="Freeform 63"/>
            <p:cNvSpPr/>
            <p:nvPr/>
          </p:nvSpPr>
          <p:spPr>
            <a:xfrm>
              <a:off x="1743152" y="2696177"/>
              <a:ext cx="225537" cy="527809"/>
            </a:xfrm>
            <a:custGeom>
              <a:avLst/>
              <a:gdLst/>
              <a:ahLst/>
              <a:cxnLst/>
              <a:rect l="0" t="0" r="0" b="0"/>
              <a:pathLst>
                <a:path w="225537" h="527809">
                  <a:moveTo>
                    <a:pt x="183563" y="304444"/>
                  </a:moveTo>
                  <a:lnTo>
                    <a:pt x="168990" y="261753"/>
                  </a:lnTo>
                  <a:lnTo>
                    <a:pt x="163319" y="251417"/>
                  </a:lnTo>
                  <a:lnTo>
                    <a:pt x="147659" y="236813"/>
                  </a:lnTo>
                  <a:lnTo>
                    <a:pt x="127831" y="227593"/>
                  </a:lnTo>
                  <a:lnTo>
                    <a:pt x="103421" y="223495"/>
                  </a:lnTo>
                  <a:lnTo>
                    <a:pt x="83213" y="227913"/>
                  </a:lnTo>
                  <a:lnTo>
                    <a:pt x="74549" y="232366"/>
                  </a:lnTo>
                  <a:lnTo>
                    <a:pt x="61803" y="246673"/>
                  </a:lnTo>
                  <a:lnTo>
                    <a:pt x="33041" y="301863"/>
                  </a:lnTo>
                  <a:lnTo>
                    <a:pt x="12110" y="356747"/>
                  </a:lnTo>
                  <a:lnTo>
                    <a:pt x="0" y="406369"/>
                  </a:lnTo>
                  <a:lnTo>
                    <a:pt x="6447" y="451180"/>
                  </a:lnTo>
                  <a:lnTo>
                    <a:pt x="18780" y="483232"/>
                  </a:lnTo>
                  <a:lnTo>
                    <a:pt x="24574" y="493826"/>
                  </a:lnTo>
                  <a:lnTo>
                    <a:pt x="40372" y="508717"/>
                  </a:lnTo>
                  <a:lnTo>
                    <a:pt x="79109" y="527808"/>
                  </a:lnTo>
                  <a:lnTo>
                    <a:pt x="102824" y="526160"/>
                  </a:lnTo>
                  <a:lnTo>
                    <a:pt x="126622" y="516458"/>
                  </a:lnTo>
                  <a:lnTo>
                    <a:pt x="153173" y="491266"/>
                  </a:lnTo>
                  <a:lnTo>
                    <a:pt x="179986" y="451312"/>
                  </a:lnTo>
                  <a:lnTo>
                    <a:pt x="201809" y="396791"/>
                  </a:lnTo>
                  <a:lnTo>
                    <a:pt x="220269" y="334167"/>
                  </a:lnTo>
                  <a:lnTo>
                    <a:pt x="224074" y="279716"/>
                  </a:lnTo>
                  <a:lnTo>
                    <a:pt x="225202" y="222248"/>
                  </a:lnTo>
                  <a:lnTo>
                    <a:pt x="225536" y="168176"/>
                  </a:lnTo>
                  <a:lnTo>
                    <a:pt x="222515" y="118229"/>
                  </a:lnTo>
                  <a:lnTo>
                    <a:pt x="205425" y="59431"/>
                  </a:lnTo>
                  <a:lnTo>
                    <a:pt x="191860" y="22448"/>
                  </a:lnTo>
                  <a:lnTo>
                    <a:pt x="177892" y="6367"/>
                  </a:lnTo>
                  <a:lnTo>
                    <a:pt x="169253" y="441"/>
                  </a:lnTo>
                  <a:lnTo>
                    <a:pt x="162325" y="0"/>
                  </a:lnTo>
                  <a:lnTo>
                    <a:pt x="156536" y="3215"/>
                  </a:lnTo>
                  <a:lnTo>
                    <a:pt x="151507" y="8869"/>
                  </a:lnTo>
                  <a:lnTo>
                    <a:pt x="145919" y="27628"/>
                  </a:lnTo>
                  <a:lnTo>
                    <a:pt x="136742" y="77799"/>
                  </a:lnTo>
                  <a:lnTo>
                    <a:pt x="138136" y="141175"/>
                  </a:lnTo>
                  <a:lnTo>
                    <a:pt x="134748" y="192637"/>
                  </a:lnTo>
                  <a:lnTo>
                    <a:pt x="141283" y="244930"/>
                  </a:lnTo>
                  <a:lnTo>
                    <a:pt x="156347" y="296299"/>
                  </a:lnTo>
                  <a:lnTo>
                    <a:pt x="172511" y="353052"/>
                  </a:lnTo>
                  <a:lnTo>
                    <a:pt x="180991" y="375181"/>
                  </a:lnTo>
                  <a:lnTo>
                    <a:pt x="204620" y="420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11026" y="2895336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3721" y="5590"/>
                  </a:lnTo>
                  <a:lnTo>
                    <a:pt x="1425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21554" y="301115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98786" y="7235"/>
                  </a:lnTo>
                  <a:lnTo>
                    <a:pt x="4256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228710" y="2695295"/>
            <a:ext cx="951104" cy="401214"/>
            <a:chOff x="3228710" y="2695295"/>
            <a:chExt cx="951104" cy="401214"/>
          </a:xfrm>
        </p:grpSpPr>
        <p:sp>
          <p:nvSpPr>
            <p:cNvPr id="68" name="Freeform 67"/>
            <p:cNvSpPr/>
            <p:nvPr/>
          </p:nvSpPr>
          <p:spPr>
            <a:xfrm>
              <a:off x="3228710" y="2695295"/>
              <a:ext cx="214109" cy="401214"/>
            </a:xfrm>
            <a:custGeom>
              <a:avLst/>
              <a:gdLst/>
              <a:ahLst/>
              <a:cxnLst/>
              <a:rect l="0" t="0" r="0" b="0"/>
              <a:pathLst>
                <a:path w="214109" h="401214">
                  <a:moveTo>
                    <a:pt x="3538" y="126342"/>
                  </a:moveTo>
                  <a:lnTo>
                    <a:pt x="10774" y="153898"/>
                  </a:lnTo>
                  <a:lnTo>
                    <a:pt x="16536" y="213240"/>
                  </a:lnTo>
                  <a:lnTo>
                    <a:pt x="22207" y="264004"/>
                  </a:lnTo>
                  <a:lnTo>
                    <a:pt x="29713" y="322380"/>
                  </a:lnTo>
                  <a:lnTo>
                    <a:pt x="35225" y="374942"/>
                  </a:lnTo>
                  <a:lnTo>
                    <a:pt x="40873" y="401213"/>
                  </a:lnTo>
                  <a:lnTo>
                    <a:pt x="27377" y="347968"/>
                  </a:lnTo>
                  <a:lnTo>
                    <a:pt x="13923" y="291089"/>
                  </a:lnTo>
                  <a:lnTo>
                    <a:pt x="0" y="229465"/>
                  </a:lnTo>
                  <a:lnTo>
                    <a:pt x="1626" y="172231"/>
                  </a:lnTo>
                  <a:lnTo>
                    <a:pt x="6280" y="115866"/>
                  </a:lnTo>
                  <a:lnTo>
                    <a:pt x="18118" y="65261"/>
                  </a:lnTo>
                  <a:lnTo>
                    <a:pt x="31075" y="46163"/>
                  </a:lnTo>
                  <a:lnTo>
                    <a:pt x="49702" y="31045"/>
                  </a:lnTo>
                  <a:lnTo>
                    <a:pt x="86497" y="17127"/>
                  </a:lnTo>
                  <a:lnTo>
                    <a:pt x="140851" y="11832"/>
                  </a:lnTo>
                  <a:lnTo>
                    <a:pt x="203864" y="2310"/>
                  </a:lnTo>
                  <a:lnTo>
                    <a:pt x="2141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32414" y="2716352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147399" y="0"/>
                  </a:moveTo>
                  <a:lnTo>
                    <a:pt x="101618" y="57234"/>
                  </a:lnTo>
                  <a:lnTo>
                    <a:pt x="68036" y="109701"/>
                  </a:lnTo>
                  <a:lnTo>
                    <a:pt x="26550" y="167651"/>
                  </a:lnTo>
                  <a:lnTo>
                    <a:pt x="16479" y="18564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00829" y="2758466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0" y="0"/>
                  </a:moveTo>
                  <a:lnTo>
                    <a:pt x="37086" y="57362"/>
                  </a:lnTo>
                  <a:lnTo>
                    <a:pt x="86834" y="117273"/>
                  </a:lnTo>
                  <a:lnTo>
                    <a:pt x="13687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864165" y="2579481"/>
            <a:ext cx="421142" cy="463255"/>
            <a:chOff x="4864165" y="2579481"/>
            <a:chExt cx="421142" cy="463255"/>
          </a:xfrm>
        </p:grpSpPr>
        <p:sp>
          <p:nvSpPr>
            <p:cNvPr id="72" name="Freeform 71"/>
            <p:cNvSpPr/>
            <p:nvPr/>
          </p:nvSpPr>
          <p:spPr>
            <a:xfrm>
              <a:off x="5101107" y="2579481"/>
              <a:ext cx="26272" cy="463255"/>
            </a:xfrm>
            <a:custGeom>
              <a:avLst/>
              <a:gdLst/>
              <a:ahLst/>
              <a:cxnLst/>
              <a:rect l="0" t="0" r="0" b="0"/>
              <a:pathLst>
                <a:path w="26272" h="463255">
                  <a:moveTo>
                    <a:pt x="5214" y="0"/>
                  </a:moveTo>
                  <a:lnTo>
                    <a:pt x="2094" y="60384"/>
                  </a:lnTo>
                  <a:lnTo>
                    <a:pt x="0" y="108749"/>
                  </a:lnTo>
                  <a:lnTo>
                    <a:pt x="4184" y="162122"/>
                  </a:lnTo>
                  <a:lnTo>
                    <a:pt x="6180" y="217725"/>
                  </a:lnTo>
                  <a:lnTo>
                    <a:pt x="16627" y="273768"/>
                  </a:lnTo>
                  <a:lnTo>
                    <a:pt x="23413" y="325222"/>
                  </a:lnTo>
                  <a:lnTo>
                    <a:pt x="25424" y="386091"/>
                  </a:lnTo>
                  <a:lnTo>
                    <a:pt x="26020" y="431812"/>
                  </a:lnTo>
                  <a:lnTo>
                    <a:pt x="2627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64165" y="2716352"/>
              <a:ext cx="421142" cy="157928"/>
            </a:xfrm>
            <a:custGeom>
              <a:avLst/>
              <a:gdLst/>
              <a:ahLst/>
              <a:cxnLst/>
              <a:rect l="0" t="0" r="0" b="0"/>
              <a:pathLst>
                <a:path w="421142" h="157928">
                  <a:moveTo>
                    <a:pt x="421141" y="0"/>
                  </a:moveTo>
                  <a:lnTo>
                    <a:pt x="372210" y="19786"/>
                  </a:lnTo>
                  <a:lnTo>
                    <a:pt x="318668" y="34844"/>
                  </a:lnTo>
                  <a:lnTo>
                    <a:pt x="255250" y="60943"/>
                  </a:lnTo>
                  <a:lnTo>
                    <a:pt x="199210" y="81595"/>
                  </a:lnTo>
                  <a:lnTo>
                    <a:pt x="146542" y="103032"/>
                  </a:lnTo>
                  <a:lnTo>
                    <a:pt x="85489" y="124467"/>
                  </a:lnTo>
                  <a:lnTo>
                    <a:pt x="22953" y="14889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876342" y="3478597"/>
            <a:ext cx="818954" cy="535146"/>
            <a:chOff x="1876342" y="3478597"/>
            <a:chExt cx="818954" cy="535146"/>
          </a:xfrm>
        </p:grpSpPr>
        <p:sp>
          <p:nvSpPr>
            <p:cNvPr id="75" name="Freeform 74"/>
            <p:cNvSpPr/>
            <p:nvPr/>
          </p:nvSpPr>
          <p:spPr>
            <a:xfrm>
              <a:off x="1876342" y="3478597"/>
              <a:ext cx="250415" cy="535146"/>
            </a:xfrm>
            <a:custGeom>
              <a:avLst/>
              <a:gdLst/>
              <a:ahLst/>
              <a:cxnLst/>
              <a:rect l="0" t="0" r="0" b="0"/>
              <a:pathLst>
                <a:path w="250415" h="535146">
                  <a:moveTo>
                    <a:pt x="197772" y="364304"/>
                  </a:moveTo>
                  <a:lnTo>
                    <a:pt x="142684" y="305741"/>
                  </a:lnTo>
                  <a:lnTo>
                    <a:pt x="119866" y="297332"/>
                  </a:lnTo>
                  <a:lnTo>
                    <a:pt x="107230" y="295090"/>
                  </a:lnTo>
                  <a:lnTo>
                    <a:pt x="86951" y="298837"/>
                  </a:lnTo>
                  <a:lnTo>
                    <a:pt x="62380" y="314101"/>
                  </a:lnTo>
                  <a:lnTo>
                    <a:pt x="33117" y="345809"/>
                  </a:lnTo>
                  <a:lnTo>
                    <a:pt x="5391" y="406643"/>
                  </a:lnTo>
                  <a:lnTo>
                    <a:pt x="0" y="443660"/>
                  </a:lnTo>
                  <a:lnTo>
                    <a:pt x="3992" y="478674"/>
                  </a:lnTo>
                  <a:lnTo>
                    <a:pt x="23762" y="511275"/>
                  </a:lnTo>
                  <a:lnTo>
                    <a:pt x="45175" y="526331"/>
                  </a:lnTo>
                  <a:lnTo>
                    <a:pt x="57436" y="531984"/>
                  </a:lnTo>
                  <a:lnTo>
                    <a:pt x="83537" y="535145"/>
                  </a:lnTo>
                  <a:lnTo>
                    <a:pt x="109566" y="531480"/>
                  </a:lnTo>
                  <a:lnTo>
                    <a:pt x="142781" y="516263"/>
                  </a:lnTo>
                  <a:lnTo>
                    <a:pt x="160073" y="503591"/>
                  </a:lnTo>
                  <a:lnTo>
                    <a:pt x="172438" y="483921"/>
                  </a:lnTo>
                  <a:lnTo>
                    <a:pt x="200934" y="425636"/>
                  </a:lnTo>
                  <a:lnTo>
                    <a:pt x="218067" y="362555"/>
                  </a:lnTo>
                  <a:lnTo>
                    <a:pt x="227127" y="299358"/>
                  </a:lnTo>
                  <a:lnTo>
                    <a:pt x="236152" y="247880"/>
                  </a:lnTo>
                  <a:lnTo>
                    <a:pt x="237609" y="199437"/>
                  </a:lnTo>
                  <a:lnTo>
                    <a:pt x="232322" y="143489"/>
                  </a:lnTo>
                  <a:lnTo>
                    <a:pt x="229943" y="81477"/>
                  </a:lnTo>
                  <a:lnTo>
                    <a:pt x="227278" y="53770"/>
                  </a:lnTo>
                  <a:lnTo>
                    <a:pt x="212623" y="19610"/>
                  </a:lnTo>
                  <a:lnTo>
                    <a:pt x="200083" y="2097"/>
                  </a:lnTo>
                  <a:lnTo>
                    <a:pt x="194633" y="0"/>
                  </a:lnTo>
                  <a:lnTo>
                    <a:pt x="189830" y="2112"/>
                  </a:lnTo>
                  <a:lnTo>
                    <a:pt x="185458" y="7029"/>
                  </a:lnTo>
                  <a:lnTo>
                    <a:pt x="174746" y="69713"/>
                  </a:lnTo>
                  <a:lnTo>
                    <a:pt x="171160" y="96504"/>
                  </a:lnTo>
                  <a:lnTo>
                    <a:pt x="175271" y="148539"/>
                  </a:lnTo>
                  <a:lnTo>
                    <a:pt x="176429" y="208860"/>
                  </a:lnTo>
                  <a:lnTo>
                    <a:pt x="182219" y="257285"/>
                  </a:lnTo>
                  <a:lnTo>
                    <a:pt x="191344" y="308678"/>
                  </a:lnTo>
                  <a:lnTo>
                    <a:pt x="207045" y="360951"/>
                  </a:lnTo>
                  <a:lnTo>
                    <a:pt x="224907" y="414204"/>
                  </a:lnTo>
                  <a:lnTo>
                    <a:pt x="239700" y="455400"/>
                  </a:lnTo>
                  <a:lnTo>
                    <a:pt x="250414" y="480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37367" y="3590217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3255" y="3120"/>
                  </a:lnTo>
                  <a:lnTo>
                    <a:pt x="33945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47896" y="368497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0"/>
                  </a:lnTo>
                  <a:lnTo>
                    <a:pt x="4492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221720" y="3516518"/>
            <a:ext cx="979151" cy="326384"/>
            <a:chOff x="3221720" y="3516518"/>
            <a:chExt cx="979151" cy="326384"/>
          </a:xfrm>
        </p:grpSpPr>
        <p:sp>
          <p:nvSpPr>
            <p:cNvPr id="79" name="Freeform 78"/>
            <p:cNvSpPr/>
            <p:nvPr/>
          </p:nvSpPr>
          <p:spPr>
            <a:xfrm>
              <a:off x="3221720" y="3516518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56585"/>
                  </a:lnTo>
                  <a:lnTo>
                    <a:pt x="5589" y="207702"/>
                  </a:lnTo>
                  <a:lnTo>
                    <a:pt x="17958" y="260566"/>
                  </a:lnTo>
                  <a:lnTo>
                    <a:pt x="28547" y="301684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16570" y="3558632"/>
              <a:ext cx="26249" cy="263213"/>
            </a:xfrm>
            <a:custGeom>
              <a:avLst/>
              <a:gdLst/>
              <a:ahLst/>
              <a:cxnLst/>
              <a:rect l="0" t="0" r="0" b="0"/>
              <a:pathLst>
                <a:path w="26249" h="263213">
                  <a:moveTo>
                    <a:pt x="26248" y="0"/>
                  </a:moveTo>
                  <a:lnTo>
                    <a:pt x="9460" y="55045"/>
                  </a:lnTo>
                  <a:lnTo>
                    <a:pt x="6035" y="106452"/>
                  </a:lnTo>
                  <a:lnTo>
                    <a:pt x="5358" y="167256"/>
                  </a:lnTo>
                  <a:lnTo>
                    <a:pt x="0" y="230082"/>
                  </a:lnTo>
                  <a:lnTo>
                    <a:pt x="519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64901" y="3579689"/>
              <a:ext cx="270581" cy="238060"/>
            </a:xfrm>
            <a:custGeom>
              <a:avLst/>
              <a:gdLst/>
              <a:ahLst/>
              <a:cxnLst/>
              <a:rect l="0" t="0" r="0" b="0"/>
              <a:pathLst>
                <a:path w="270581" h="238060">
                  <a:moveTo>
                    <a:pt x="120073" y="0"/>
                  </a:moveTo>
                  <a:lnTo>
                    <a:pt x="88791" y="9575"/>
                  </a:lnTo>
                  <a:lnTo>
                    <a:pt x="50385" y="39403"/>
                  </a:lnTo>
                  <a:lnTo>
                    <a:pt x="28974" y="65487"/>
                  </a:lnTo>
                  <a:lnTo>
                    <a:pt x="5203" y="127571"/>
                  </a:lnTo>
                  <a:lnTo>
                    <a:pt x="0" y="153794"/>
                  </a:lnTo>
                  <a:lnTo>
                    <a:pt x="1586" y="177147"/>
                  </a:lnTo>
                  <a:lnTo>
                    <a:pt x="9310" y="196105"/>
                  </a:lnTo>
                  <a:lnTo>
                    <a:pt x="21712" y="212330"/>
                  </a:lnTo>
                  <a:lnTo>
                    <a:pt x="38922" y="227340"/>
                  </a:lnTo>
                  <a:lnTo>
                    <a:pt x="61389" y="235571"/>
                  </a:lnTo>
                  <a:lnTo>
                    <a:pt x="86972" y="238059"/>
                  </a:lnTo>
                  <a:lnTo>
                    <a:pt x="144643" y="230124"/>
                  </a:lnTo>
                  <a:lnTo>
                    <a:pt x="174277" y="222770"/>
                  </a:lnTo>
                  <a:lnTo>
                    <a:pt x="225794" y="192318"/>
                  </a:lnTo>
                  <a:lnTo>
                    <a:pt x="251483" y="166168"/>
                  </a:lnTo>
                  <a:lnTo>
                    <a:pt x="268324" y="136192"/>
                  </a:lnTo>
                  <a:lnTo>
                    <a:pt x="270580" y="115512"/>
                  </a:lnTo>
                  <a:lnTo>
                    <a:pt x="262496" y="68050"/>
                  </a:lnTo>
                  <a:lnTo>
                    <a:pt x="250052" y="47402"/>
                  </a:lnTo>
                  <a:lnTo>
                    <a:pt x="232824" y="31596"/>
                  </a:lnTo>
                  <a:lnTo>
                    <a:pt x="213468" y="20671"/>
                  </a:lnTo>
                  <a:lnTo>
                    <a:pt x="196287" y="18156"/>
                  </a:lnTo>
                  <a:lnTo>
                    <a:pt x="17271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16642" y="3590217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84228" y="0"/>
                  </a:moveTo>
                  <a:lnTo>
                    <a:pt x="45855" y="29309"/>
                  </a:lnTo>
                  <a:lnTo>
                    <a:pt x="13679" y="7688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85057" y="3558632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9575" y="24046"/>
                  </a:lnTo>
                  <a:lnTo>
                    <a:pt x="65487" y="86287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4803188" y="3394238"/>
            <a:ext cx="229434" cy="427607"/>
          </a:xfrm>
          <a:custGeom>
            <a:avLst/>
            <a:gdLst/>
            <a:ahLst/>
            <a:cxnLst/>
            <a:rect l="0" t="0" r="0" b="0"/>
            <a:pathLst>
              <a:path w="229434" h="427607">
                <a:moveTo>
                  <a:pt x="218905" y="143337"/>
                </a:moveTo>
                <a:lnTo>
                  <a:pt x="215785" y="100645"/>
                </a:lnTo>
                <a:lnTo>
                  <a:pt x="204333" y="69466"/>
                </a:lnTo>
                <a:lnTo>
                  <a:pt x="179502" y="33079"/>
                </a:lnTo>
                <a:lnTo>
                  <a:pt x="153417" y="10582"/>
                </a:lnTo>
                <a:lnTo>
                  <a:pt x="130528" y="2446"/>
                </a:lnTo>
                <a:lnTo>
                  <a:pt x="104757" y="0"/>
                </a:lnTo>
                <a:lnTo>
                  <a:pt x="65110" y="6370"/>
                </a:lnTo>
                <a:lnTo>
                  <a:pt x="41758" y="16562"/>
                </a:lnTo>
                <a:lnTo>
                  <a:pt x="22799" y="35130"/>
                </a:lnTo>
                <a:lnTo>
                  <a:pt x="8914" y="58980"/>
                </a:lnTo>
                <a:lnTo>
                  <a:pt x="0" y="115539"/>
                </a:lnTo>
                <a:lnTo>
                  <a:pt x="1121" y="146190"/>
                </a:lnTo>
                <a:lnTo>
                  <a:pt x="14907" y="182007"/>
                </a:lnTo>
                <a:lnTo>
                  <a:pt x="34979" y="207957"/>
                </a:lnTo>
                <a:lnTo>
                  <a:pt x="52932" y="223140"/>
                </a:lnTo>
                <a:lnTo>
                  <a:pt x="75729" y="228328"/>
                </a:lnTo>
                <a:lnTo>
                  <a:pt x="100289" y="225564"/>
                </a:lnTo>
                <a:lnTo>
                  <a:pt x="122903" y="216537"/>
                </a:lnTo>
                <a:lnTo>
                  <a:pt x="138413" y="201607"/>
                </a:lnTo>
                <a:lnTo>
                  <a:pt x="165666" y="142906"/>
                </a:lnTo>
                <a:lnTo>
                  <a:pt x="169374" y="132521"/>
                </a:lnTo>
                <a:lnTo>
                  <a:pt x="173016" y="131447"/>
                </a:lnTo>
                <a:lnTo>
                  <a:pt x="176614" y="136580"/>
                </a:lnTo>
                <a:lnTo>
                  <a:pt x="182561" y="156711"/>
                </a:lnTo>
                <a:lnTo>
                  <a:pt x="189499" y="210883"/>
                </a:lnTo>
                <a:lnTo>
                  <a:pt x="201788" y="271973"/>
                </a:lnTo>
                <a:lnTo>
                  <a:pt x="212014" y="320531"/>
                </a:lnTo>
                <a:lnTo>
                  <a:pt x="218713" y="379766"/>
                </a:lnTo>
                <a:lnTo>
                  <a:pt x="229433" y="42760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2245009" y="4238524"/>
            <a:ext cx="513458" cy="469319"/>
            <a:chOff x="2245009" y="4238524"/>
            <a:chExt cx="513458" cy="469319"/>
          </a:xfrm>
        </p:grpSpPr>
        <p:sp>
          <p:nvSpPr>
            <p:cNvPr id="86" name="Freeform 85"/>
            <p:cNvSpPr/>
            <p:nvPr/>
          </p:nvSpPr>
          <p:spPr>
            <a:xfrm>
              <a:off x="2245009" y="4238524"/>
              <a:ext cx="187074" cy="469319"/>
            </a:xfrm>
            <a:custGeom>
              <a:avLst/>
              <a:gdLst/>
              <a:ahLst/>
              <a:cxnLst/>
              <a:rect l="0" t="0" r="0" b="0"/>
              <a:pathLst>
                <a:path w="187074" h="469319">
                  <a:moveTo>
                    <a:pt x="155488" y="341372"/>
                  </a:moveTo>
                  <a:lnTo>
                    <a:pt x="126179" y="302999"/>
                  </a:lnTo>
                  <a:lnTo>
                    <a:pt x="90687" y="275907"/>
                  </a:lnTo>
                  <a:lnTo>
                    <a:pt x="70536" y="266263"/>
                  </a:lnTo>
                  <a:lnTo>
                    <a:pt x="49881" y="264317"/>
                  </a:lnTo>
                  <a:lnTo>
                    <a:pt x="39460" y="265435"/>
                  </a:lnTo>
                  <a:lnTo>
                    <a:pt x="31342" y="269691"/>
                  </a:lnTo>
                  <a:lnTo>
                    <a:pt x="19204" y="283777"/>
                  </a:lnTo>
                  <a:lnTo>
                    <a:pt x="5793" y="311438"/>
                  </a:lnTo>
                  <a:lnTo>
                    <a:pt x="0" y="347451"/>
                  </a:lnTo>
                  <a:lnTo>
                    <a:pt x="6448" y="400371"/>
                  </a:lnTo>
                  <a:lnTo>
                    <a:pt x="16831" y="433722"/>
                  </a:lnTo>
                  <a:lnTo>
                    <a:pt x="27962" y="451047"/>
                  </a:lnTo>
                  <a:lnTo>
                    <a:pt x="43828" y="463426"/>
                  </a:lnTo>
                  <a:lnTo>
                    <a:pt x="52972" y="468365"/>
                  </a:lnTo>
                  <a:lnTo>
                    <a:pt x="61407" y="469318"/>
                  </a:lnTo>
                  <a:lnTo>
                    <a:pt x="77020" y="464137"/>
                  </a:lnTo>
                  <a:lnTo>
                    <a:pt x="91757" y="447797"/>
                  </a:lnTo>
                  <a:lnTo>
                    <a:pt x="110089" y="412290"/>
                  </a:lnTo>
                  <a:lnTo>
                    <a:pt x="126763" y="358370"/>
                  </a:lnTo>
                  <a:lnTo>
                    <a:pt x="140152" y="308725"/>
                  </a:lnTo>
                  <a:lnTo>
                    <a:pt x="144010" y="248139"/>
                  </a:lnTo>
                  <a:lnTo>
                    <a:pt x="144772" y="185175"/>
                  </a:lnTo>
                  <a:lnTo>
                    <a:pt x="144904" y="133785"/>
                  </a:lnTo>
                  <a:lnTo>
                    <a:pt x="137713" y="72423"/>
                  </a:lnTo>
                  <a:lnTo>
                    <a:pt x="131960" y="18361"/>
                  </a:lnTo>
                  <a:lnTo>
                    <a:pt x="129274" y="6709"/>
                  </a:lnTo>
                  <a:lnTo>
                    <a:pt x="125144" y="1280"/>
                  </a:lnTo>
                  <a:lnTo>
                    <a:pt x="120051" y="0"/>
                  </a:lnTo>
                  <a:lnTo>
                    <a:pt x="114316" y="1487"/>
                  </a:lnTo>
                  <a:lnTo>
                    <a:pt x="110492" y="8327"/>
                  </a:lnTo>
                  <a:lnTo>
                    <a:pt x="104356" y="61332"/>
                  </a:lnTo>
                  <a:lnTo>
                    <a:pt x="103144" y="122539"/>
                  </a:lnTo>
                  <a:lnTo>
                    <a:pt x="102934" y="171118"/>
                  </a:lnTo>
                  <a:lnTo>
                    <a:pt x="102863" y="231529"/>
                  </a:lnTo>
                  <a:lnTo>
                    <a:pt x="105190" y="274381"/>
                  </a:lnTo>
                  <a:lnTo>
                    <a:pt x="122633" y="327663"/>
                  </a:lnTo>
                  <a:lnTo>
                    <a:pt x="142453" y="381897"/>
                  </a:lnTo>
                  <a:lnTo>
                    <a:pt x="187073" y="436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84766" y="4464082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42653" y="453778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113392" y="4292463"/>
            <a:ext cx="842302" cy="371662"/>
            <a:chOff x="3113392" y="4292463"/>
            <a:chExt cx="842302" cy="371662"/>
          </a:xfrm>
        </p:grpSpPr>
        <p:sp>
          <p:nvSpPr>
            <p:cNvPr id="90" name="Freeform 89"/>
            <p:cNvSpPr/>
            <p:nvPr/>
          </p:nvSpPr>
          <p:spPr>
            <a:xfrm>
              <a:off x="3113392" y="4292463"/>
              <a:ext cx="213614" cy="340076"/>
            </a:xfrm>
            <a:custGeom>
              <a:avLst/>
              <a:gdLst/>
              <a:ahLst/>
              <a:cxnLst/>
              <a:rect l="0" t="0" r="0" b="0"/>
              <a:pathLst>
                <a:path w="213614" h="340076">
                  <a:moveTo>
                    <a:pt x="171499" y="87392"/>
                  </a:moveTo>
                  <a:lnTo>
                    <a:pt x="152371" y="34687"/>
                  </a:lnTo>
                  <a:lnTo>
                    <a:pt x="141161" y="18733"/>
                  </a:lnTo>
                  <a:lnTo>
                    <a:pt x="125260" y="6964"/>
                  </a:lnTo>
                  <a:lnTo>
                    <a:pt x="116106" y="2188"/>
                  </a:lnTo>
                  <a:lnTo>
                    <a:pt x="93457" y="0"/>
                  </a:lnTo>
                  <a:lnTo>
                    <a:pt x="68963" y="4097"/>
                  </a:lnTo>
                  <a:lnTo>
                    <a:pt x="36613" y="19558"/>
                  </a:lnTo>
                  <a:lnTo>
                    <a:pt x="19523" y="32287"/>
                  </a:lnTo>
                  <a:lnTo>
                    <a:pt x="2337" y="58196"/>
                  </a:lnTo>
                  <a:lnTo>
                    <a:pt x="0" y="81045"/>
                  </a:lnTo>
                  <a:lnTo>
                    <a:pt x="2442" y="133841"/>
                  </a:lnTo>
                  <a:lnTo>
                    <a:pt x="9015" y="155219"/>
                  </a:lnTo>
                  <a:lnTo>
                    <a:pt x="32299" y="188007"/>
                  </a:lnTo>
                  <a:lnTo>
                    <a:pt x="51920" y="196450"/>
                  </a:lnTo>
                  <a:lnTo>
                    <a:pt x="63704" y="198702"/>
                  </a:lnTo>
                  <a:lnTo>
                    <a:pt x="86155" y="194965"/>
                  </a:lnTo>
                  <a:lnTo>
                    <a:pt x="115406" y="179707"/>
                  </a:lnTo>
                  <a:lnTo>
                    <a:pt x="146251" y="153590"/>
                  </a:lnTo>
                  <a:lnTo>
                    <a:pt x="162198" y="127283"/>
                  </a:lnTo>
                  <a:lnTo>
                    <a:pt x="174332" y="97262"/>
                  </a:lnTo>
                  <a:lnTo>
                    <a:pt x="176897" y="95142"/>
                  </a:lnTo>
                  <a:lnTo>
                    <a:pt x="178607" y="98407"/>
                  </a:lnTo>
                  <a:lnTo>
                    <a:pt x="190060" y="157769"/>
                  </a:lnTo>
                  <a:lnTo>
                    <a:pt x="197652" y="216587"/>
                  </a:lnTo>
                  <a:lnTo>
                    <a:pt x="203181" y="279331"/>
                  </a:lnTo>
                  <a:lnTo>
                    <a:pt x="213613" y="340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29189" y="4298624"/>
              <a:ext cx="192615" cy="365501"/>
            </a:xfrm>
            <a:custGeom>
              <a:avLst/>
              <a:gdLst/>
              <a:ahLst/>
              <a:cxnLst/>
              <a:rect l="0" t="0" r="0" b="0"/>
              <a:pathLst>
                <a:path w="192615" h="365501">
                  <a:moveTo>
                    <a:pt x="150500" y="112816"/>
                  </a:moveTo>
                  <a:lnTo>
                    <a:pt x="144911" y="54199"/>
                  </a:lnTo>
                  <a:lnTo>
                    <a:pt x="135927" y="33732"/>
                  </a:lnTo>
                  <a:lnTo>
                    <a:pt x="130256" y="24998"/>
                  </a:lnTo>
                  <a:lnTo>
                    <a:pt x="114596" y="12175"/>
                  </a:lnTo>
                  <a:lnTo>
                    <a:pt x="94768" y="3746"/>
                  </a:lnTo>
                  <a:lnTo>
                    <a:pt x="70358" y="0"/>
                  </a:lnTo>
                  <a:lnTo>
                    <a:pt x="50150" y="4574"/>
                  </a:lnTo>
                  <a:lnTo>
                    <a:pt x="18114" y="26574"/>
                  </a:lnTo>
                  <a:lnTo>
                    <a:pt x="6653" y="46020"/>
                  </a:lnTo>
                  <a:lnTo>
                    <a:pt x="0" y="69091"/>
                  </a:lnTo>
                  <a:lnTo>
                    <a:pt x="943" y="91043"/>
                  </a:lnTo>
                  <a:lnTo>
                    <a:pt x="13640" y="123132"/>
                  </a:lnTo>
                  <a:lnTo>
                    <a:pt x="32220" y="149278"/>
                  </a:lnTo>
                  <a:lnTo>
                    <a:pt x="51917" y="158267"/>
                  </a:lnTo>
                  <a:lnTo>
                    <a:pt x="63721" y="160665"/>
                  </a:lnTo>
                  <a:lnTo>
                    <a:pt x="73930" y="159923"/>
                  </a:lnTo>
                  <a:lnTo>
                    <a:pt x="91512" y="152860"/>
                  </a:lnTo>
                  <a:lnTo>
                    <a:pt x="114565" y="135729"/>
                  </a:lnTo>
                  <a:lnTo>
                    <a:pt x="142145" y="100574"/>
                  </a:lnTo>
                  <a:lnTo>
                    <a:pt x="151856" y="80469"/>
                  </a:lnTo>
                  <a:lnTo>
                    <a:pt x="154913" y="79553"/>
                  </a:lnTo>
                  <a:lnTo>
                    <a:pt x="156952" y="84792"/>
                  </a:lnTo>
                  <a:lnTo>
                    <a:pt x="165812" y="135226"/>
                  </a:lnTo>
                  <a:lnTo>
                    <a:pt x="171592" y="193109"/>
                  </a:lnTo>
                  <a:lnTo>
                    <a:pt x="179666" y="249603"/>
                  </a:lnTo>
                  <a:lnTo>
                    <a:pt x="189002" y="312630"/>
                  </a:lnTo>
                  <a:lnTo>
                    <a:pt x="192614" y="365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01481" y="4342680"/>
              <a:ext cx="254213" cy="287675"/>
            </a:xfrm>
            <a:custGeom>
              <a:avLst/>
              <a:gdLst/>
              <a:ahLst/>
              <a:cxnLst/>
              <a:rect l="0" t="0" r="0" b="0"/>
              <a:pathLst>
                <a:path w="254213" h="287675">
                  <a:moveTo>
                    <a:pt x="130892" y="5589"/>
                  </a:moveTo>
                  <a:lnTo>
                    <a:pt x="114124" y="0"/>
                  </a:lnTo>
                  <a:lnTo>
                    <a:pt x="96533" y="375"/>
                  </a:lnTo>
                  <a:lnTo>
                    <a:pt x="86929" y="2113"/>
                  </a:lnTo>
                  <a:lnTo>
                    <a:pt x="70019" y="13403"/>
                  </a:lnTo>
                  <a:lnTo>
                    <a:pt x="34098" y="52025"/>
                  </a:lnTo>
                  <a:lnTo>
                    <a:pt x="8497" y="112424"/>
                  </a:lnTo>
                  <a:lnTo>
                    <a:pt x="0" y="149808"/>
                  </a:lnTo>
                  <a:lnTo>
                    <a:pt x="9309" y="210801"/>
                  </a:lnTo>
                  <a:lnTo>
                    <a:pt x="24547" y="246157"/>
                  </a:lnTo>
                  <a:lnTo>
                    <a:pt x="49469" y="273271"/>
                  </a:lnTo>
                  <a:lnTo>
                    <a:pt x="75207" y="282486"/>
                  </a:lnTo>
                  <a:lnTo>
                    <a:pt x="122581" y="287674"/>
                  </a:lnTo>
                  <a:lnTo>
                    <a:pt x="154104" y="286548"/>
                  </a:lnTo>
                  <a:lnTo>
                    <a:pt x="190412" y="272760"/>
                  </a:lnTo>
                  <a:lnTo>
                    <a:pt x="216508" y="252687"/>
                  </a:lnTo>
                  <a:lnTo>
                    <a:pt x="237888" y="223862"/>
                  </a:lnTo>
                  <a:lnTo>
                    <a:pt x="250982" y="186206"/>
                  </a:lnTo>
                  <a:lnTo>
                    <a:pt x="254212" y="145413"/>
                  </a:lnTo>
                  <a:lnTo>
                    <a:pt x="245415" y="92827"/>
                  </a:lnTo>
                  <a:lnTo>
                    <a:pt x="232675" y="59124"/>
                  </a:lnTo>
                  <a:lnTo>
                    <a:pt x="219413" y="38741"/>
                  </a:lnTo>
                  <a:lnTo>
                    <a:pt x="194555" y="16451"/>
                  </a:lnTo>
                  <a:lnTo>
                    <a:pt x="173006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179813" y="4274570"/>
            <a:ext cx="871180" cy="329636"/>
            <a:chOff x="4179813" y="4274570"/>
            <a:chExt cx="871180" cy="329636"/>
          </a:xfrm>
        </p:grpSpPr>
        <p:sp>
          <p:nvSpPr>
            <p:cNvPr id="94" name="Freeform 93"/>
            <p:cNvSpPr/>
            <p:nvPr/>
          </p:nvSpPr>
          <p:spPr>
            <a:xfrm>
              <a:off x="4179813" y="4369326"/>
              <a:ext cx="126343" cy="234880"/>
            </a:xfrm>
            <a:custGeom>
              <a:avLst/>
              <a:gdLst/>
              <a:ahLst/>
              <a:cxnLst/>
              <a:rect l="0" t="0" r="0" b="0"/>
              <a:pathLst>
                <a:path w="126343" h="234880">
                  <a:moveTo>
                    <a:pt x="0" y="84228"/>
                  </a:moveTo>
                  <a:lnTo>
                    <a:pt x="16789" y="139273"/>
                  </a:lnTo>
                  <a:lnTo>
                    <a:pt x="26084" y="198740"/>
                  </a:lnTo>
                  <a:lnTo>
                    <a:pt x="24367" y="231242"/>
                  </a:lnTo>
                  <a:lnTo>
                    <a:pt x="22094" y="234879"/>
                  </a:lnTo>
                  <a:lnTo>
                    <a:pt x="19408" y="233795"/>
                  </a:lnTo>
                  <a:lnTo>
                    <a:pt x="13305" y="222062"/>
                  </a:lnTo>
                  <a:lnTo>
                    <a:pt x="2975" y="176402"/>
                  </a:lnTo>
                  <a:lnTo>
                    <a:pt x="4001" y="136105"/>
                  </a:lnTo>
                  <a:lnTo>
                    <a:pt x="14829" y="86157"/>
                  </a:lnTo>
                  <a:lnTo>
                    <a:pt x="20414" y="77325"/>
                  </a:lnTo>
                  <a:lnTo>
                    <a:pt x="35979" y="64392"/>
                  </a:lnTo>
                  <a:lnTo>
                    <a:pt x="43873" y="62815"/>
                  </a:lnTo>
                  <a:lnTo>
                    <a:pt x="51476" y="64104"/>
                  </a:lnTo>
                  <a:lnTo>
                    <a:pt x="58884" y="67302"/>
                  </a:lnTo>
                  <a:lnTo>
                    <a:pt x="80488" y="88572"/>
                  </a:lnTo>
                  <a:lnTo>
                    <a:pt x="96118" y="117101"/>
                  </a:lnTo>
                  <a:lnTo>
                    <a:pt x="96834" y="120181"/>
                  </a:lnTo>
                  <a:lnTo>
                    <a:pt x="94972" y="118725"/>
                  </a:lnTo>
                  <a:lnTo>
                    <a:pt x="91391" y="114245"/>
                  </a:lnTo>
                  <a:lnTo>
                    <a:pt x="90173" y="107749"/>
                  </a:lnTo>
                  <a:lnTo>
                    <a:pt x="99511" y="5652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58798" y="4390383"/>
              <a:ext cx="63172" cy="200043"/>
            </a:xfrm>
            <a:custGeom>
              <a:avLst/>
              <a:gdLst/>
              <a:ahLst/>
              <a:cxnLst/>
              <a:rect l="0" t="0" r="0" b="0"/>
              <a:pathLst>
                <a:path w="63172" h="200043">
                  <a:moveTo>
                    <a:pt x="0" y="0"/>
                  </a:moveTo>
                  <a:lnTo>
                    <a:pt x="15641" y="17981"/>
                  </a:lnTo>
                  <a:lnTo>
                    <a:pt x="45672" y="74354"/>
                  </a:lnTo>
                  <a:lnTo>
                    <a:pt x="57466" y="106649"/>
                  </a:lnTo>
                  <a:lnTo>
                    <a:pt x="62044" y="158890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64082" y="4443026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0" y="0"/>
                  </a:moveTo>
                  <a:lnTo>
                    <a:pt x="8334" y="37478"/>
                  </a:lnTo>
                  <a:lnTo>
                    <a:pt x="17476" y="100211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85140" y="432721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69367" y="4274570"/>
              <a:ext cx="21059" cy="305327"/>
            </a:xfrm>
            <a:custGeom>
              <a:avLst/>
              <a:gdLst/>
              <a:ahLst/>
              <a:cxnLst/>
              <a:rect l="0" t="0" r="0" b="0"/>
              <a:pathLst>
                <a:path w="21059" h="305327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9879" y="147997"/>
                  </a:lnTo>
                  <a:lnTo>
                    <a:pt x="13456" y="197099"/>
                  </a:lnTo>
                  <a:lnTo>
                    <a:pt x="18805" y="244403"/>
                  </a:lnTo>
                  <a:lnTo>
                    <a:pt x="2105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35280" y="4367820"/>
              <a:ext cx="134130" cy="176346"/>
            </a:xfrm>
            <a:custGeom>
              <a:avLst/>
              <a:gdLst/>
              <a:ahLst/>
              <a:cxnLst/>
              <a:rect l="0" t="0" r="0" b="0"/>
              <a:pathLst>
                <a:path w="134130" h="176346">
                  <a:moveTo>
                    <a:pt x="7787" y="106791"/>
                  </a:moveTo>
                  <a:lnTo>
                    <a:pt x="66404" y="106791"/>
                  </a:lnTo>
                  <a:lnTo>
                    <a:pt x="101194" y="101202"/>
                  </a:lnTo>
                  <a:lnTo>
                    <a:pt x="109833" y="96046"/>
                  </a:lnTo>
                  <a:lnTo>
                    <a:pt x="122551" y="80959"/>
                  </a:lnTo>
                  <a:lnTo>
                    <a:pt x="128983" y="59435"/>
                  </a:lnTo>
                  <a:lnTo>
                    <a:pt x="130698" y="47145"/>
                  </a:lnTo>
                  <a:lnTo>
                    <a:pt x="126365" y="27249"/>
                  </a:lnTo>
                  <a:lnTo>
                    <a:pt x="121934" y="18668"/>
                  </a:lnTo>
                  <a:lnTo>
                    <a:pt x="107652" y="6014"/>
                  </a:lnTo>
                  <a:lnTo>
                    <a:pt x="98930" y="1002"/>
                  </a:lnTo>
                  <a:lnTo>
                    <a:pt x="89606" y="0"/>
                  </a:lnTo>
                  <a:lnTo>
                    <a:pt x="69887" y="5126"/>
                  </a:lnTo>
                  <a:lnTo>
                    <a:pt x="44644" y="21166"/>
                  </a:lnTo>
                  <a:lnTo>
                    <a:pt x="22347" y="46326"/>
                  </a:lnTo>
                  <a:lnTo>
                    <a:pt x="6512" y="76007"/>
                  </a:lnTo>
                  <a:lnTo>
                    <a:pt x="0" y="112618"/>
                  </a:lnTo>
                  <a:lnTo>
                    <a:pt x="4716" y="133167"/>
                  </a:lnTo>
                  <a:lnTo>
                    <a:pt x="26808" y="165423"/>
                  </a:lnTo>
                  <a:lnTo>
                    <a:pt x="46266" y="173794"/>
                  </a:lnTo>
                  <a:lnTo>
                    <a:pt x="71682" y="176345"/>
                  </a:lnTo>
                  <a:lnTo>
                    <a:pt x="134129" y="169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41364" y="4353208"/>
              <a:ext cx="209629" cy="195104"/>
            </a:xfrm>
            <a:custGeom>
              <a:avLst/>
              <a:gdLst/>
              <a:ahLst/>
              <a:cxnLst/>
              <a:rect l="0" t="0" r="0" b="0"/>
              <a:pathLst>
                <a:path w="209629" h="195104">
                  <a:moveTo>
                    <a:pt x="117558" y="5590"/>
                  </a:moveTo>
                  <a:lnTo>
                    <a:pt x="100790" y="0"/>
                  </a:lnTo>
                  <a:lnTo>
                    <a:pt x="83199" y="376"/>
                  </a:lnTo>
                  <a:lnTo>
                    <a:pt x="43311" y="10149"/>
                  </a:lnTo>
                  <a:lnTo>
                    <a:pt x="17700" y="25528"/>
                  </a:lnTo>
                  <a:lnTo>
                    <a:pt x="5716" y="41357"/>
                  </a:lnTo>
                  <a:lnTo>
                    <a:pt x="883" y="50492"/>
                  </a:lnTo>
                  <a:lnTo>
                    <a:pt x="0" y="58921"/>
                  </a:lnTo>
                  <a:lnTo>
                    <a:pt x="5259" y="74526"/>
                  </a:lnTo>
                  <a:lnTo>
                    <a:pt x="18514" y="86141"/>
                  </a:lnTo>
                  <a:lnTo>
                    <a:pt x="26962" y="90876"/>
                  </a:lnTo>
                  <a:lnTo>
                    <a:pt x="81379" y="98476"/>
                  </a:lnTo>
                  <a:lnTo>
                    <a:pt x="135281" y="103096"/>
                  </a:lnTo>
                  <a:lnTo>
                    <a:pt x="189649" y="119425"/>
                  </a:lnTo>
                  <a:lnTo>
                    <a:pt x="206530" y="130663"/>
                  </a:lnTo>
                  <a:lnTo>
                    <a:pt x="209628" y="136935"/>
                  </a:lnTo>
                  <a:lnTo>
                    <a:pt x="209354" y="143456"/>
                  </a:lnTo>
                  <a:lnTo>
                    <a:pt x="206831" y="150143"/>
                  </a:lnTo>
                  <a:lnTo>
                    <a:pt x="194670" y="160692"/>
                  </a:lnTo>
                  <a:lnTo>
                    <a:pt x="137990" y="184326"/>
                  </a:lnTo>
                  <a:lnTo>
                    <a:pt x="96501" y="195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1876640" y="3937662"/>
            <a:ext cx="3548608" cy="810016"/>
          </a:xfrm>
          <a:custGeom>
            <a:avLst/>
            <a:gdLst/>
            <a:ahLst/>
            <a:cxnLst/>
            <a:rect l="0" t="0" r="0" b="0"/>
            <a:pathLst>
              <a:path w="3548608" h="810016">
                <a:moveTo>
                  <a:pt x="723898" y="221094"/>
                </a:moveTo>
                <a:lnTo>
                  <a:pt x="686420" y="212761"/>
                </a:lnTo>
                <a:lnTo>
                  <a:pt x="629408" y="210999"/>
                </a:lnTo>
                <a:lnTo>
                  <a:pt x="573459" y="216284"/>
                </a:lnTo>
                <a:lnTo>
                  <a:pt x="523606" y="219669"/>
                </a:lnTo>
                <a:lnTo>
                  <a:pt x="464839" y="229218"/>
                </a:lnTo>
                <a:lnTo>
                  <a:pt x="408171" y="242369"/>
                </a:lnTo>
                <a:lnTo>
                  <a:pt x="351917" y="261821"/>
                </a:lnTo>
                <a:lnTo>
                  <a:pt x="290038" y="286740"/>
                </a:lnTo>
                <a:lnTo>
                  <a:pt x="230157" y="319686"/>
                </a:lnTo>
                <a:lnTo>
                  <a:pt x="176561" y="354498"/>
                </a:lnTo>
                <a:lnTo>
                  <a:pt x="118848" y="396573"/>
                </a:lnTo>
                <a:lnTo>
                  <a:pt x="67744" y="455255"/>
                </a:lnTo>
                <a:lnTo>
                  <a:pt x="47771" y="478168"/>
                </a:lnTo>
                <a:lnTo>
                  <a:pt x="20540" y="532588"/>
                </a:lnTo>
                <a:lnTo>
                  <a:pt x="3210" y="579371"/>
                </a:lnTo>
                <a:lnTo>
                  <a:pt x="0" y="605326"/>
                </a:lnTo>
                <a:lnTo>
                  <a:pt x="9372" y="646246"/>
                </a:lnTo>
                <a:lnTo>
                  <a:pt x="26966" y="676828"/>
                </a:lnTo>
                <a:lnTo>
                  <a:pt x="82404" y="722600"/>
                </a:lnTo>
                <a:lnTo>
                  <a:pt x="137520" y="754882"/>
                </a:lnTo>
                <a:lnTo>
                  <a:pt x="196679" y="771461"/>
                </a:lnTo>
                <a:lnTo>
                  <a:pt x="255115" y="786000"/>
                </a:lnTo>
                <a:lnTo>
                  <a:pt x="307905" y="797017"/>
                </a:lnTo>
                <a:lnTo>
                  <a:pt x="360045" y="799230"/>
                </a:lnTo>
                <a:lnTo>
                  <a:pt x="410590" y="803005"/>
                </a:lnTo>
                <a:lnTo>
                  <a:pt x="457151" y="808413"/>
                </a:lnTo>
                <a:lnTo>
                  <a:pt x="515401" y="810015"/>
                </a:lnTo>
                <a:lnTo>
                  <a:pt x="557533" y="809220"/>
                </a:lnTo>
                <a:lnTo>
                  <a:pt x="603555" y="804967"/>
                </a:lnTo>
                <a:lnTo>
                  <a:pt x="648186" y="802298"/>
                </a:lnTo>
                <a:lnTo>
                  <a:pt x="706534" y="803914"/>
                </a:lnTo>
                <a:lnTo>
                  <a:pt x="762817" y="808682"/>
                </a:lnTo>
                <a:lnTo>
                  <a:pt x="821997" y="806975"/>
                </a:lnTo>
                <a:lnTo>
                  <a:pt x="878527" y="802180"/>
                </a:lnTo>
                <a:lnTo>
                  <a:pt x="923643" y="801059"/>
                </a:lnTo>
                <a:lnTo>
                  <a:pt x="970991" y="800560"/>
                </a:lnTo>
                <a:lnTo>
                  <a:pt x="1026919" y="800280"/>
                </a:lnTo>
                <a:lnTo>
                  <a:pt x="1087738" y="800185"/>
                </a:lnTo>
                <a:lnTo>
                  <a:pt x="1144812" y="800166"/>
                </a:lnTo>
                <a:lnTo>
                  <a:pt x="1201146" y="800163"/>
                </a:lnTo>
                <a:lnTo>
                  <a:pt x="1257334" y="800162"/>
                </a:lnTo>
                <a:lnTo>
                  <a:pt x="1313493" y="800161"/>
                </a:lnTo>
                <a:lnTo>
                  <a:pt x="1369646" y="800161"/>
                </a:lnTo>
                <a:lnTo>
                  <a:pt x="1425798" y="800161"/>
                </a:lnTo>
                <a:lnTo>
                  <a:pt x="1485070" y="800161"/>
                </a:lnTo>
                <a:lnTo>
                  <a:pt x="1547167" y="800161"/>
                </a:lnTo>
                <a:lnTo>
                  <a:pt x="1595900" y="800161"/>
                </a:lnTo>
                <a:lnTo>
                  <a:pt x="1657534" y="800161"/>
                </a:lnTo>
                <a:lnTo>
                  <a:pt x="1707630" y="800161"/>
                </a:lnTo>
                <a:lnTo>
                  <a:pt x="1758348" y="798992"/>
                </a:lnTo>
                <a:lnTo>
                  <a:pt x="1821120" y="794948"/>
                </a:lnTo>
                <a:lnTo>
                  <a:pt x="1869055" y="795497"/>
                </a:lnTo>
                <a:lnTo>
                  <a:pt x="1916012" y="791371"/>
                </a:lnTo>
                <a:lnTo>
                  <a:pt x="1978692" y="789976"/>
                </a:lnTo>
                <a:lnTo>
                  <a:pt x="2027526" y="789735"/>
                </a:lnTo>
                <a:lnTo>
                  <a:pt x="2089194" y="788483"/>
                </a:lnTo>
                <a:lnTo>
                  <a:pt x="2139296" y="783573"/>
                </a:lnTo>
                <a:lnTo>
                  <a:pt x="2190016" y="787318"/>
                </a:lnTo>
                <a:lnTo>
                  <a:pt x="2252788" y="789176"/>
                </a:lnTo>
                <a:lnTo>
                  <a:pt x="2315577" y="789543"/>
                </a:lnTo>
                <a:lnTo>
                  <a:pt x="2364430" y="789606"/>
                </a:lnTo>
                <a:lnTo>
                  <a:pt x="2426104" y="789628"/>
                </a:lnTo>
                <a:lnTo>
                  <a:pt x="2475038" y="789632"/>
                </a:lnTo>
                <a:lnTo>
                  <a:pt x="2537206" y="789633"/>
                </a:lnTo>
                <a:lnTo>
                  <a:pt x="2599876" y="789633"/>
                </a:lnTo>
                <a:lnTo>
                  <a:pt x="2657316" y="789633"/>
                </a:lnTo>
                <a:lnTo>
                  <a:pt x="2713722" y="789633"/>
                </a:lnTo>
                <a:lnTo>
                  <a:pt x="2769924" y="789633"/>
                </a:lnTo>
                <a:lnTo>
                  <a:pt x="2833322" y="789633"/>
                </a:lnTo>
                <a:lnTo>
                  <a:pt x="2881264" y="789633"/>
                </a:lnTo>
                <a:lnTo>
                  <a:pt x="2942263" y="789633"/>
                </a:lnTo>
                <a:lnTo>
                  <a:pt x="2995042" y="789633"/>
                </a:lnTo>
                <a:lnTo>
                  <a:pt x="3056303" y="788463"/>
                </a:lnTo>
                <a:lnTo>
                  <a:pt x="3113935" y="781300"/>
                </a:lnTo>
                <a:lnTo>
                  <a:pt x="3162241" y="776635"/>
                </a:lnTo>
                <a:lnTo>
                  <a:pt x="3224126" y="767844"/>
                </a:lnTo>
                <a:lnTo>
                  <a:pt x="3268156" y="761232"/>
                </a:lnTo>
                <a:lnTo>
                  <a:pt x="3324659" y="749762"/>
                </a:lnTo>
                <a:lnTo>
                  <a:pt x="3383146" y="728638"/>
                </a:lnTo>
                <a:lnTo>
                  <a:pt x="3434430" y="707265"/>
                </a:lnTo>
                <a:lnTo>
                  <a:pt x="3492127" y="670483"/>
                </a:lnTo>
                <a:lnTo>
                  <a:pt x="3512440" y="650110"/>
                </a:lnTo>
                <a:lnTo>
                  <a:pt x="3546304" y="590860"/>
                </a:lnTo>
                <a:lnTo>
                  <a:pt x="3548607" y="569098"/>
                </a:lnTo>
                <a:lnTo>
                  <a:pt x="3543601" y="508731"/>
                </a:lnTo>
                <a:lnTo>
                  <a:pt x="3516281" y="453164"/>
                </a:lnTo>
                <a:lnTo>
                  <a:pt x="3470757" y="397017"/>
                </a:lnTo>
                <a:lnTo>
                  <a:pt x="3417882" y="339061"/>
                </a:lnTo>
                <a:lnTo>
                  <a:pt x="3363057" y="299049"/>
                </a:lnTo>
                <a:lnTo>
                  <a:pt x="3313449" y="258093"/>
                </a:lnTo>
                <a:lnTo>
                  <a:pt x="3252800" y="220204"/>
                </a:lnTo>
                <a:lnTo>
                  <a:pt x="3195045" y="182835"/>
                </a:lnTo>
                <a:lnTo>
                  <a:pt x="3141932" y="155773"/>
                </a:lnTo>
                <a:lnTo>
                  <a:pt x="3083016" y="129423"/>
                </a:lnTo>
                <a:lnTo>
                  <a:pt x="3032327" y="108665"/>
                </a:lnTo>
                <a:lnTo>
                  <a:pt x="2976542" y="76798"/>
                </a:lnTo>
                <a:lnTo>
                  <a:pt x="2913786" y="52911"/>
                </a:lnTo>
                <a:lnTo>
                  <a:pt x="2850652" y="31605"/>
                </a:lnTo>
                <a:lnTo>
                  <a:pt x="2791773" y="17548"/>
                </a:lnTo>
                <a:lnTo>
                  <a:pt x="2738582" y="7016"/>
                </a:lnTo>
                <a:lnTo>
                  <a:pt x="2680188" y="2076"/>
                </a:lnTo>
                <a:lnTo>
                  <a:pt x="2618432" y="612"/>
                </a:lnTo>
                <a:lnTo>
                  <a:pt x="2555680" y="178"/>
                </a:lnTo>
                <a:lnTo>
                  <a:pt x="2492634" y="50"/>
                </a:lnTo>
                <a:lnTo>
                  <a:pt x="2429499" y="11"/>
                </a:lnTo>
                <a:lnTo>
                  <a:pt x="2371928" y="0"/>
                </a:lnTo>
                <a:lnTo>
                  <a:pt x="2309649" y="1166"/>
                </a:lnTo>
                <a:lnTo>
                  <a:pt x="2252980" y="8329"/>
                </a:lnTo>
                <a:lnTo>
                  <a:pt x="2198614" y="9874"/>
                </a:lnTo>
                <a:lnTo>
                  <a:pt x="2139020" y="15985"/>
                </a:lnTo>
                <a:lnTo>
                  <a:pt x="2087639" y="19551"/>
                </a:lnTo>
                <a:lnTo>
                  <a:pt x="2039139" y="26197"/>
                </a:lnTo>
                <a:lnTo>
                  <a:pt x="1983955" y="29986"/>
                </a:lnTo>
                <a:lnTo>
                  <a:pt x="1923151" y="31108"/>
                </a:lnTo>
                <a:lnTo>
                  <a:pt x="1861429" y="38723"/>
                </a:lnTo>
                <a:lnTo>
                  <a:pt x="1808858" y="42276"/>
                </a:lnTo>
                <a:lnTo>
                  <a:pt x="1748516" y="50244"/>
                </a:lnTo>
                <a:lnTo>
                  <a:pt x="1690394" y="55048"/>
                </a:lnTo>
                <a:lnTo>
                  <a:pt x="1631839" y="63881"/>
                </a:lnTo>
                <a:lnTo>
                  <a:pt x="1577444" y="70787"/>
                </a:lnTo>
                <a:lnTo>
                  <a:pt x="1517841" y="78710"/>
                </a:lnTo>
                <a:lnTo>
                  <a:pt x="1455461" y="84305"/>
                </a:lnTo>
                <a:lnTo>
                  <a:pt x="1403002" y="91137"/>
                </a:lnTo>
                <a:lnTo>
                  <a:pt x="1345864" y="94851"/>
                </a:lnTo>
                <a:lnTo>
                  <a:pt x="1297089" y="101670"/>
                </a:lnTo>
                <a:lnTo>
                  <a:pt x="1235038" y="107687"/>
                </a:lnTo>
                <a:lnTo>
                  <a:pt x="1190032" y="116522"/>
                </a:lnTo>
                <a:lnTo>
                  <a:pt x="1135363" y="123429"/>
                </a:lnTo>
                <a:lnTo>
                  <a:pt x="1075667" y="131352"/>
                </a:lnTo>
                <a:lnTo>
                  <a:pt x="1015609" y="136947"/>
                </a:lnTo>
                <a:lnTo>
                  <a:pt x="958165" y="148104"/>
                </a:lnTo>
                <a:lnTo>
                  <a:pt x="897035" y="161573"/>
                </a:lnTo>
                <a:lnTo>
                  <a:pt x="840420" y="169433"/>
                </a:lnTo>
                <a:lnTo>
                  <a:pt x="782990" y="183690"/>
                </a:lnTo>
                <a:lnTo>
                  <a:pt x="738073" y="191992"/>
                </a:lnTo>
                <a:lnTo>
                  <a:pt x="690814" y="199581"/>
                </a:lnTo>
                <a:lnTo>
                  <a:pt x="627528" y="207311"/>
                </a:lnTo>
                <a:lnTo>
                  <a:pt x="564223" y="215512"/>
                </a:lnTo>
                <a:lnTo>
                  <a:pt x="504101" y="227227"/>
                </a:lnTo>
                <a:lnTo>
                  <a:pt x="481743" y="2316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2014-02-26T15:06:36Z</dcterms:created>
  <dcterms:modified xsi:type="dcterms:W3CDTF">2014-02-26T15:07:05Z</dcterms:modified>
</cp:coreProperties>
</file>